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8" r:id="rId2"/>
    <p:sldId id="289" r:id="rId3"/>
    <p:sldId id="290" r:id="rId4"/>
    <p:sldId id="333" r:id="rId5"/>
    <p:sldId id="291" r:id="rId6"/>
    <p:sldId id="298" r:id="rId7"/>
    <p:sldId id="299" r:id="rId8"/>
    <p:sldId id="310" r:id="rId9"/>
    <p:sldId id="300" r:id="rId10"/>
    <p:sldId id="309" r:id="rId11"/>
    <p:sldId id="302" r:id="rId12"/>
    <p:sldId id="334" r:id="rId13"/>
    <p:sldId id="323" r:id="rId14"/>
    <p:sldId id="335" r:id="rId15"/>
    <p:sldId id="336" r:id="rId16"/>
    <p:sldId id="337" r:id="rId17"/>
    <p:sldId id="324" r:id="rId18"/>
    <p:sldId id="338" r:id="rId19"/>
    <p:sldId id="339" r:id="rId20"/>
    <p:sldId id="340" r:id="rId21"/>
    <p:sldId id="341" r:id="rId22"/>
    <p:sldId id="360" r:id="rId23"/>
    <p:sldId id="361" r:id="rId24"/>
    <p:sldId id="362" r:id="rId25"/>
    <p:sldId id="342" r:id="rId26"/>
    <p:sldId id="343" r:id="rId27"/>
    <p:sldId id="363" r:id="rId28"/>
    <p:sldId id="344" r:id="rId29"/>
    <p:sldId id="345" r:id="rId30"/>
    <p:sldId id="364" r:id="rId31"/>
    <p:sldId id="365" r:id="rId32"/>
    <p:sldId id="346" r:id="rId33"/>
    <p:sldId id="347" r:id="rId34"/>
    <p:sldId id="358" r:id="rId35"/>
    <p:sldId id="359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8000"/>
    <a:srgbClr val="339933"/>
    <a:srgbClr val="336600"/>
    <a:srgbClr val="FFE1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Estilo claro 1 - Énfasi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9" autoAdjust="0"/>
    <p:restoredTop sz="94660"/>
  </p:normalViewPr>
  <p:slideViewPr>
    <p:cSldViewPr snapToGrid="0" snapToObjects="1">
      <p:cViewPr>
        <p:scale>
          <a:sx n="99" d="100"/>
          <a:sy n="99" d="100"/>
        </p:scale>
        <p:origin x="-6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26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391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37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95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6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35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556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76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52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36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50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8EAB0-336F-8D43-ACE1-1B91E9209CF1}" type="datetimeFigureOut">
              <a:rPr lang="es-ES" smtClean="0"/>
              <a:pPr/>
              <a:t>14/05/2015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7329-630F-4E47-BA8D-4C188A47652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1 Imagen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04218"/>
            <a:ext cx="9144000" cy="853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552" y="6148071"/>
            <a:ext cx="2818009" cy="63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 descr="ETEV.png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7964" y="6243091"/>
            <a:ext cx="3164103" cy="4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8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4.png"/><Relationship Id="rId7" Type="http://schemas.openxmlformats.org/officeDocument/2006/relationships/image" Target="../media/image6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11" Type="http://schemas.openxmlformats.org/officeDocument/2006/relationships/image" Target="../media/image70.jpe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17.png"/><Relationship Id="rId9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5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4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80.jpg"/><Relationship Id="rId7" Type="http://schemas.openxmlformats.org/officeDocument/2006/relationships/image" Target="../media/image8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1.jpe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7.jpg"/><Relationship Id="rId7" Type="http://schemas.openxmlformats.org/officeDocument/2006/relationships/image" Target="../media/image89.jpe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2257585"/>
            <a:ext cx="9144000" cy="15638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082" y="2364004"/>
            <a:ext cx="6842315" cy="1386879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3847970" y="3274431"/>
            <a:ext cx="1424538" cy="41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2015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3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ResiduosMundofina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936" b="2128"/>
          <a:stretch/>
        </p:blipFill>
        <p:spPr>
          <a:xfrm>
            <a:off x="884086" y="2994436"/>
            <a:ext cx="4337391" cy="27826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383" y="884518"/>
            <a:ext cx="6961258" cy="149280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810" y="2994436"/>
            <a:ext cx="2328109" cy="26340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221"/>
            <a:ext cx="7455131" cy="485828"/>
          </a:xfrm>
          <a:prstGeom prst="rect">
            <a:avLst/>
          </a:prstGeom>
        </p:spPr>
      </p:pic>
      <p:pic>
        <p:nvPicPr>
          <p:cNvPr id="2" name="Imagen 1" descr="PLAN2-72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63" y="2519064"/>
            <a:ext cx="5651181" cy="29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124" y="12095"/>
            <a:ext cx="7386930" cy="64492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38" y="2299509"/>
            <a:ext cx="8560466" cy="202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6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13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6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124" y="12095"/>
            <a:ext cx="7386930" cy="644922"/>
          </a:xfrm>
          <a:prstGeom prst="rect">
            <a:avLst/>
          </a:prstGeom>
        </p:spPr>
      </p:pic>
      <p:pic>
        <p:nvPicPr>
          <p:cNvPr id="1027" name="Picture 3" descr="C:\Users\Usuario\Desktop\Nueva carpeta\Diapo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29" y="1405175"/>
            <a:ext cx="8446368" cy="3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2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PLAN-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463" y="2007340"/>
            <a:ext cx="6467385" cy="3700167"/>
          </a:xfrm>
          <a:prstGeom prst="rect">
            <a:avLst/>
          </a:prstGeom>
        </p:spPr>
      </p:pic>
      <p:pic>
        <p:nvPicPr>
          <p:cNvPr id="5" name="Imagen 4" descr="PLAN-0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233" y="997727"/>
            <a:ext cx="5671104" cy="814896"/>
          </a:xfrm>
          <a:prstGeom prst="rect">
            <a:avLst/>
          </a:prstGeom>
        </p:spPr>
      </p:pic>
      <p:pic>
        <p:nvPicPr>
          <p:cNvPr id="6" name="Imagen 5" descr="PLAN-1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84" y="1812623"/>
            <a:ext cx="3986261" cy="51927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124" y="12095"/>
            <a:ext cx="7386930" cy="644922"/>
          </a:xfrm>
          <a:prstGeom prst="rect">
            <a:avLst/>
          </a:prstGeom>
        </p:spPr>
      </p:pic>
      <p:pic>
        <p:nvPicPr>
          <p:cNvPr id="13" name="Imagen 12" descr="Untitled-1-02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6" name="Imagen 5" descr="PLAN-2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" y="1753030"/>
            <a:ext cx="9176361" cy="358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5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4" name="Imagen 3" descr="CROP-0192_Baja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2819" y="1366463"/>
            <a:ext cx="1639062" cy="1323804"/>
          </a:xfrm>
          <a:prstGeom prst="rect">
            <a:avLst/>
          </a:prstGeom>
        </p:spPr>
      </p:pic>
      <p:pic>
        <p:nvPicPr>
          <p:cNvPr id="10" name="Imagen 9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 descr="PLAN-29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1433"/>
            <a:ext cx="6158008" cy="56503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827" y="2733879"/>
            <a:ext cx="7005379" cy="3091773"/>
          </a:xfrm>
          <a:prstGeom prst="rect">
            <a:avLst/>
          </a:prstGeom>
        </p:spPr>
      </p:pic>
      <p:pic>
        <p:nvPicPr>
          <p:cNvPr id="13" name="Imagen 12" descr="PLAN-30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838" y="1566351"/>
            <a:ext cx="6584973" cy="97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5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63" y="1865653"/>
            <a:ext cx="6843666" cy="3055376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3669" y="2765775"/>
            <a:ext cx="1893179" cy="148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43668" y="4464236"/>
            <a:ext cx="1857903" cy="135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_MG_1325_2_Baja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3669" y="1218868"/>
            <a:ext cx="1893179" cy="1332673"/>
          </a:xfrm>
          <a:prstGeom prst="rect">
            <a:avLst/>
          </a:prstGeom>
        </p:spPr>
      </p:pic>
      <p:pic>
        <p:nvPicPr>
          <p:cNvPr id="10" name="Imagen 9" descr="Untitled-1-02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5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01" y="991560"/>
            <a:ext cx="7442005" cy="83046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701" y="2230836"/>
            <a:ext cx="9566823" cy="265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8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8583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7" name="Imagen 6" descr="PLAN-2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350"/>
            <a:ext cx="6843669" cy="598641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5" t="11421" r="39545" b="14969"/>
          <a:stretch/>
        </p:blipFill>
        <p:spPr bwMode="auto">
          <a:xfrm>
            <a:off x="6648983" y="1405175"/>
            <a:ext cx="2362898" cy="221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41" y="881069"/>
            <a:ext cx="6061221" cy="2464896"/>
          </a:xfrm>
          <a:prstGeom prst="rect">
            <a:avLst/>
          </a:prstGeom>
        </p:spPr>
      </p:pic>
      <p:pic>
        <p:nvPicPr>
          <p:cNvPr id="15" name="Imagen 14" descr="DSC00056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723" y="3878356"/>
            <a:ext cx="2707946" cy="2030959"/>
          </a:xfrm>
          <a:prstGeom prst="rect">
            <a:avLst/>
          </a:prstGeom>
        </p:spPr>
      </p:pic>
      <p:pic>
        <p:nvPicPr>
          <p:cNvPr id="10" name="Imagen 9" descr="Centro de Separación (Barracas) 37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202" y="3458200"/>
            <a:ext cx="3676671" cy="2451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273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12" name="Imagen 11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 descr="PLAN-3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146" y="960972"/>
            <a:ext cx="4761551" cy="7017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7" y="1859647"/>
            <a:ext cx="7951487" cy="337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5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6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7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36" y="992866"/>
            <a:ext cx="6247270" cy="2135344"/>
          </a:xfrm>
          <a:prstGeom prst="rect">
            <a:avLst/>
          </a:prstGeom>
        </p:spPr>
      </p:pic>
      <p:pic>
        <p:nvPicPr>
          <p:cNvPr id="6" name="Imagen 11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496873"/>
              </p:ext>
            </p:extLst>
          </p:nvPr>
        </p:nvGraphicFramePr>
        <p:xfrm>
          <a:off x="2629702" y="3465368"/>
          <a:ext cx="3838475" cy="2281356"/>
        </p:xfrm>
        <a:graphic>
          <a:graphicData uri="http://schemas.openxmlformats.org/drawingml/2006/table">
            <a:tbl>
              <a:tblPr/>
              <a:tblGrid>
                <a:gridCol w="1484693"/>
                <a:gridCol w="1227626"/>
                <a:gridCol w="1126156"/>
              </a:tblGrid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Fecha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Reducción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Generación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Actualidad    </a:t>
                      </a:r>
                      <a:endParaRPr lang="es-A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Planta de áridos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Actualidad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-2200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Ley de GG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 (Enero)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Mejoras en MBT NIII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 (Marzo)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Automatización CV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 (Diciembre)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Planta MBT SUR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 (Enero)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53484">
                <a:tc>
                  <a:txBody>
                    <a:bodyPr/>
                    <a:lstStyle/>
                    <a:p>
                      <a:pPr algn="l" fontAlgn="ctr"/>
                      <a:r>
                        <a:rPr lang="es-A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Planta MBT NORTE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 (Julio)  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53484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 </a:t>
                      </a:r>
                    </a:p>
                  </a:txBody>
                  <a:tcPr marL="9053" marR="9053" marT="905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4.000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3599848" y="2954956"/>
            <a:ext cx="221381" cy="144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5147873" y="2953356"/>
            <a:ext cx="221381" cy="144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6610873" y="2953356"/>
            <a:ext cx="405946" cy="145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66%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19648" y="2971006"/>
            <a:ext cx="405946" cy="145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33%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5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12" name="Imagen 11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655" y="1195780"/>
            <a:ext cx="4961226" cy="3233767"/>
          </a:xfrm>
          <a:prstGeom prst="rect">
            <a:avLst/>
          </a:prstGeom>
        </p:spPr>
      </p:pic>
      <p:pic>
        <p:nvPicPr>
          <p:cNvPr id="8" name="Imagen 7" descr="IMG_2958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663" y="3412164"/>
            <a:ext cx="3650199" cy="2430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G_2843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8472" y="4624103"/>
            <a:ext cx="1814888" cy="121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3360" y="4790863"/>
            <a:ext cx="3268187" cy="8784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30" y="572249"/>
            <a:ext cx="3732942" cy="286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6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1698"/>
          <a:stretch/>
        </p:blipFill>
        <p:spPr>
          <a:xfrm>
            <a:off x="3579782" y="1905802"/>
            <a:ext cx="5335845" cy="2883854"/>
          </a:xfrm>
          <a:prstGeom prst="rect">
            <a:avLst/>
          </a:prstGeom>
        </p:spPr>
      </p:pic>
      <p:sp>
        <p:nvSpPr>
          <p:cNvPr id="4" name="Rectángulo 14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15" descr="PLAN-2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11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355846" y="1405118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Planta</a:t>
            </a:r>
            <a:r>
              <a:rPr lang="es-AR" sz="1600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 MBT Sur</a:t>
            </a:r>
            <a:endParaRPr lang="es-AR" sz="1600" b="1" dirty="0">
              <a:solidFill>
                <a:srgbClr val="339966"/>
              </a:solidFill>
              <a:latin typeface="Swis721 LtEx BT" panose="020B0505020202020204" pitchFamily="34" charset="0"/>
              <a:cs typeface="Miriam" panose="020B0502050101010101" pitchFamily="34" charset="-79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46" y="1905801"/>
            <a:ext cx="3131972" cy="2883855"/>
          </a:xfrm>
          <a:prstGeom prst="rect">
            <a:avLst/>
          </a:prstGeom>
          <a:solidFill>
            <a:srgbClr val="FF0000">
              <a:alpha val="3882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6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4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15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11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4098" name="Picture 2" descr="C:\Users\Usuario\Desktop\Nueva carpeta\MBT NORTE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8" y="1708757"/>
            <a:ext cx="8266664" cy="362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481263" y="1012791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Planta</a:t>
            </a:r>
            <a:r>
              <a:rPr lang="es-AR" sz="1600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 MBT Norte</a:t>
            </a:r>
            <a:endParaRPr lang="es-AR" sz="1600" b="1" dirty="0">
              <a:solidFill>
                <a:srgbClr val="339966"/>
              </a:solidFill>
              <a:latin typeface="Swis721 LtEx BT" panose="020B0505020202020204" pitchFamily="34" charset="0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938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4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15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11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5122" name="Picture 2" descr="C:\Users\Usuario\Desktop\Nueva carpeta\MBT NORTE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8" y="1708758"/>
            <a:ext cx="8266665" cy="363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81263" y="1012791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Planta</a:t>
            </a:r>
            <a:r>
              <a:rPr lang="es-AR" sz="1600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 MBT Norte</a:t>
            </a:r>
            <a:endParaRPr lang="es-AR" sz="1600" b="1" dirty="0">
              <a:solidFill>
                <a:srgbClr val="339966"/>
              </a:solidFill>
              <a:latin typeface="Swis721 LtEx BT" panose="020B0505020202020204" pitchFamily="34" charset="0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171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050" y="1669090"/>
            <a:ext cx="5496101" cy="36998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096" y="757955"/>
            <a:ext cx="3604500" cy="3574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27" y="4796336"/>
            <a:ext cx="5261986" cy="103697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729" y="1258604"/>
            <a:ext cx="2501691" cy="33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54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uario\Desktop\Nueva carpeta\Nueva carpeta\P10101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39"/>
          <a:stretch/>
        </p:blipFill>
        <p:spPr bwMode="auto">
          <a:xfrm>
            <a:off x="3185964" y="742832"/>
            <a:ext cx="5825918" cy="5013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10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11" descr="PLAN-2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6149" name="Picture 5" descr="C:\Users\Usuario\Desktop\Nueva carpeta\Nueva carpeta\2014-09-16 10.14.2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1" t="4761" b="24828"/>
          <a:stretch/>
        </p:blipFill>
        <p:spPr bwMode="auto">
          <a:xfrm>
            <a:off x="195941" y="2431370"/>
            <a:ext cx="2807186" cy="1591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uario\Desktop\Nueva carpeta\Nueva carpeta\P101018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9" b="9094"/>
          <a:stretch/>
        </p:blipFill>
        <p:spPr bwMode="auto">
          <a:xfrm>
            <a:off x="195941" y="758908"/>
            <a:ext cx="2807186" cy="1511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uario\Desktop\Nueva carpeta\Nueva carpeta\P101018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7" b="16974"/>
          <a:stretch/>
        </p:blipFill>
        <p:spPr bwMode="auto">
          <a:xfrm>
            <a:off x="195941" y="4186990"/>
            <a:ext cx="2807186" cy="1568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3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553" y="1405175"/>
            <a:ext cx="8676377" cy="4310877"/>
          </a:xfrm>
          <a:prstGeom prst="rect">
            <a:avLst/>
          </a:prstGeom>
        </p:spPr>
      </p:pic>
      <p:pic>
        <p:nvPicPr>
          <p:cNvPr id="3" name="Imagen 2" descr="Untitled-2-1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633" y="770919"/>
            <a:ext cx="3964217" cy="5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612" y="744006"/>
            <a:ext cx="6798481" cy="517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3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8" name="2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841" y="3432841"/>
            <a:ext cx="5491034" cy="2330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3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05" y="1491803"/>
            <a:ext cx="5535295" cy="2152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5 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64" y="779533"/>
            <a:ext cx="2468855" cy="1482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6" descr="Descripción: Craning outlet shaf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4664" y="2428895"/>
            <a:ext cx="2468856" cy="1772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uario\Desktop\Nueva carpeta\Nueva carpeta (4)\P101040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0"/>
          <a:stretch/>
        </p:blipFill>
        <p:spPr bwMode="auto">
          <a:xfrm>
            <a:off x="324664" y="4350619"/>
            <a:ext cx="2468856" cy="1520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9263"/>
          <a:stretch/>
        </p:blipFill>
        <p:spPr>
          <a:xfrm>
            <a:off x="2793519" y="975415"/>
            <a:ext cx="5044843" cy="4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0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01 - Varela\4 - Planta de Orgánicos\Fotos\05 - Marzo 2015\P10119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98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01 - Varela\4 - Planta de Orgánicos\Fotos\04 - Febrero 2015\P10113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8" r="7241"/>
          <a:stretch/>
        </p:blipFill>
        <p:spPr bwMode="auto">
          <a:xfrm>
            <a:off x="0" y="1484784"/>
            <a:ext cx="9144000" cy="399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1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01 - Varela\4 - Planta de Orgánicos\Fotos\03 - Enero 2015\P10111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2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244" y="909664"/>
            <a:ext cx="9141513" cy="480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4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C:\Users\Usuario\Desktop\Nueva carpeta\Nueva carpeta (3)\P101022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47" y="943272"/>
            <a:ext cx="2527113" cy="1895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8" descr="PLAN-2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8194" name="Picture 2" descr="C:\Users\Usuario\Desktop\Nueva carpeta\Nueva carpeta (3)\P1010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37"/>
          <a:stretch/>
        </p:blipFill>
        <p:spPr bwMode="auto">
          <a:xfrm>
            <a:off x="360083" y="943273"/>
            <a:ext cx="2594874" cy="18928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uario\Desktop\Nueva carpeta\Nueva carpeta (3)\P101019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 b="606"/>
          <a:stretch/>
        </p:blipFill>
        <p:spPr bwMode="auto">
          <a:xfrm>
            <a:off x="334502" y="2970980"/>
            <a:ext cx="4194186" cy="2854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uario\Desktop\Nueva carpeta\Nueva carpeta (3)\P101016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31"/>
          <a:stretch/>
        </p:blipFill>
        <p:spPr bwMode="auto">
          <a:xfrm>
            <a:off x="4671546" y="2970980"/>
            <a:ext cx="3949515" cy="2848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2" y="943274"/>
            <a:ext cx="2839452" cy="1895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522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:\01 - Varela\3 - Planta de Residuos Forestales\Fotos\07 - Enero 2015\P10109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63"/>
          <a:stretch/>
        </p:blipFill>
        <p:spPr bwMode="auto">
          <a:xfrm>
            <a:off x="206954" y="994622"/>
            <a:ext cx="8712968" cy="487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54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094" y="731178"/>
            <a:ext cx="8363810" cy="525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1"/>
          <a:stretch/>
        </p:blipFill>
        <p:spPr>
          <a:xfrm>
            <a:off x="2762450" y="3303966"/>
            <a:ext cx="6381550" cy="2625196"/>
          </a:xfrm>
          <a:prstGeom prst="rect">
            <a:avLst/>
          </a:prstGeom>
        </p:spPr>
      </p:pic>
      <p:sp>
        <p:nvSpPr>
          <p:cNvPr id="4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8" descr="PLAN-2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9218" name="Picture 2" descr="C:\Users\Usuario\Desktop\Nueva carpeta\Nueva carpeta (2)\P1010205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0" y="1087653"/>
            <a:ext cx="3377240" cy="25329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uario\Desktop\Nueva carpeta\Nueva carpeta (2)\P101045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501" y="1087653"/>
            <a:ext cx="3362825" cy="25221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44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uan Cavallo\Downloads\FullSizeRender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3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:\01 - Varela\2 - Planta de PET\Fotos\08 - Marzo 2015\P10119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1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8" name="Imagen 7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3" name="Imagen 2" descr="PLAN2-5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55" y="1241025"/>
            <a:ext cx="6914929" cy="4587224"/>
          </a:xfrm>
          <a:prstGeom prst="rect">
            <a:avLst/>
          </a:prstGeom>
        </p:spPr>
      </p:pic>
      <p:pic>
        <p:nvPicPr>
          <p:cNvPr id="4" name="Imagen 3" descr="PLAN2-68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865" y="1895352"/>
            <a:ext cx="3181637" cy="242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10" b="46654"/>
          <a:stretch/>
        </p:blipFill>
        <p:spPr>
          <a:xfrm>
            <a:off x="4228124" y="1013919"/>
            <a:ext cx="4783757" cy="2387122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0" y="866273"/>
            <a:ext cx="3609475" cy="2707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7" r="50000" b="33244"/>
          <a:stretch/>
        </p:blipFill>
        <p:spPr>
          <a:xfrm>
            <a:off x="187469" y="3965605"/>
            <a:ext cx="3897791" cy="1780675"/>
          </a:xfrm>
          <a:prstGeom prst="rect">
            <a:avLst/>
          </a:prstGeom>
        </p:spPr>
      </p:pic>
      <p:pic>
        <p:nvPicPr>
          <p:cNvPr id="1026" name="Picture 2" descr="C:\Users\Usuario\Desktop\Nueva carpeta\Nueva carpeta (5)\P101037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" r="38978"/>
          <a:stretch/>
        </p:blipFill>
        <p:spPr bwMode="auto">
          <a:xfrm>
            <a:off x="4208873" y="3445842"/>
            <a:ext cx="4783757" cy="2300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17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01 - Varela\5 - Centro de Informacion y Promocion del Reciclado y Pasarelas\Fotos\08 - Marzo 2015\P10117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3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:\01 - Varela\5 - Centro de Informacion y Promocion del Reciclado y Pasarelas\Fotos\08 - Marzo 2015\P10117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2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618"/>
          <a:stretch/>
        </p:blipFill>
        <p:spPr>
          <a:xfrm>
            <a:off x="510139" y="3696093"/>
            <a:ext cx="4109986" cy="2124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89" y="1419894"/>
            <a:ext cx="3886823" cy="1828936"/>
          </a:xfrm>
          <a:prstGeom prst="rect">
            <a:avLst/>
          </a:prstGeom>
        </p:spPr>
      </p:pic>
      <p:sp>
        <p:nvSpPr>
          <p:cNvPr id="4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8" descr="PLAN-2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6" name="Imagen 7" descr="Untitled-1-0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050" name="Picture 2" descr="C:\Users\Usuario\Desktop\Nueva carpeta\20140415_0952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76" y="1179307"/>
            <a:ext cx="4109986" cy="2311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uario\Desktop\Nueva carpeta\20140415_095923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689" y="3686469"/>
            <a:ext cx="3793800" cy="2134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430521" y="723976"/>
            <a:ext cx="4899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Planta</a:t>
            </a:r>
            <a:r>
              <a:rPr lang="es-AR" sz="1600" b="1" dirty="0" smtClean="0">
                <a:solidFill>
                  <a:srgbClr val="339966"/>
                </a:solidFill>
                <a:latin typeface="Swis721 LtEx BT" panose="020B0505020202020204" pitchFamily="34" charset="0"/>
                <a:cs typeface="Miriam" panose="020B0502050101010101" pitchFamily="34" charset="-79"/>
              </a:rPr>
              <a:t> automatizada de MRF</a:t>
            </a:r>
            <a:endParaRPr lang="es-AR" sz="1600" b="1" dirty="0">
              <a:solidFill>
                <a:srgbClr val="339966"/>
              </a:solidFill>
              <a:latin typeface="Swis721 LtEx BT" panose="020B0505020202020204" pitchFamily="34" charset="0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427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07" y="1272862"/>
            <a:ext cx="8292984" cy="2747032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6" name="Imagen 5" descr="GGG_FINAL-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907" y="3901854"/>
            <a:ext cx="1361013" cy="192473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GGG_FINAL-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3894">
            <a:off x="5150429" y="3926905"/>
            <a:ext cx="1361013" cy="192473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19" y="685100"/>
            <a:ext cx="3777814" cy="62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4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35" y="1028674"/>
            <a:ext cx="8832333" cy="4398714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9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2" name="Imagen 1" descr="PLAN2-57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60161"/>
            <a:ext cx="9144000" cy="890027"/>
          </a:xfrm>
          <a:prstGeom prst="rect">
            <a:avLst/>
          </a:prstGeom>
        </p:spPr>
      </p:pic>
      <p:pic>
        <p:nvPicPr>
          <p:cNvPr id="10" name="Imagen 9" descr="PLAN2-57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69" y="2167878"/>
            <a:ext cx="8771954" cy="3181266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543" y="1619630"/>
            <a:ext cx="6299169" cy="4024551"/>
          </a:xfrm>
          <a:prstGeom prst="rect">
            <a:avLst/>
          </a:prstGeom>
        </p:spPr>
      </p:pic>
      <p:pic>
        <p:nvPicPr>
          <p:cNvPr id="3" name="Imagen 2" descr="PLAN-47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53" y="744006"/>
            <a:ext cx="4728181" cy="780801"/>
          </a:xfrm>
          <a:prstGeom prst="rect">
            <a:avLst/>
          </a:prstGeom>
        </p:spPr>
      </p:pic>
      <p:pic>
        <p:nvPicPr>
          <p:cNvPr id="6" name="Imagen 5" descr="PLAN-53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7580">
            <a:off x="6810941" y="2747225"/>
            <a:ext cx="2106781" cy="150168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PLAN-53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127" y="2642005"/>
            <a:ext cx="2106781" cy="150168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734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585" y="789532"/>
            <a:ext cx="6428543" cy="218603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9694" y="2976022"/>
            <a:ext cx="3537651" cy="2894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75" y="3864306"/>
            <a:ext cx="4231670" cy="143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3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0" y="897079"/>
            <a:ext cx="7008290" cy="46507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899" y="1622897"/>
            <a:ext cx="3136982" cy="238876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590224" y="4995512"/>
            <a:ext cx="1540042" cy="192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JULIO 2015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18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PLAN-2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74"/>
            <a:ext cx="5760303" cy="503875"/>
          </a:xfrm>
          <a:prstGeom prst="rect">
            <a:avLst/>
          </a:prstGeom>
        </p:spPr>
      </p:pic>
      <p:pic>
        <p:nvPicPr>
          <p:cNvPr id="7" name="Imagen 6" descr="Untitled-1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06" y="987346"/>
            <a:ext cx="8740227" cy="2809648"/>
          </a:xfrm>
          <a:prstGeom prst="rect">
            <a:avLst/>
          </a:prstGeom>
        </p:spPr>
      </p:pic>
      <p:pic>
        <p:nvPicPr>
          <p:cNvPr id="9" name="Imagen 8" descr="Macintosh HD:Users:anahi:Desktop:Escuelas Verdes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4947" y="3923887"/>
            <a:ext cx="4666380" cy="191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5998" y="4579815"/>
            <a:ext cx="2712722" cy="7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8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2257585"/>
            <a:ext cx="9144000" cy="15638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Untitled-1-0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706" y="0"/>
            <a:ext cx="1405175" cy="14051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2" y="2434554"/>
            <a:ext cx="8955855" cy="13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85</Words>
  <Application>Microsoft Office PowerPoint</Application>
  <PresentationFormat>Presentación en pantalla (4:3)</PresentationFormat>
  <Paragraphs>34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DGRU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 GP</dc:creator>
  <cp:lastModifiedBy>Thierry Decoud</cp:lastModifiedBy>
  <cp:revision>268</cp:revision>
  <cp:lastPrinted>2014-03-13T15:06:15Z</cp:lastPrinted>
  <dcterms:created xsi:type="dcterms:W3CDTF">2012-09-06T19:12:42Z</dcterms:created>
  <dcterms:modified xsi:type="dcterms:W3CDTF">2015-05-14T12:32:52Z</dcterms:modified>
</cp:coreProperties>
</file>