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6" r:id="rId2"/>
    <p:sldMasterId id="2147483760" r:id="rId3"/>
  </p:sldMasterIdLst>
  <p:notesMasterIdLst>
    <p:notesMasterId r:id="rId20"/>
  </p:notesMasterIdLst>
  <p:handoutMasterIdLst>
    <p:handoutMasterId r:id="rId21"/>
  </p:handoutMasterIdLst>
  <p:sldIdLst>
    <p:sldId id="256" r:id="rId4"/>
    <p:sldId id="337" r:id="rId5"/>
    <p:sldId id="260" r:id="rId6"/>
    <p:sldId id="261" r:id="rId7"/>
    <p:sldId id="332" r:id="rId8"/>
    <p:sldId id="263" r:id="rId9"/>
    <p:sldId id="268" r:id="rId10"/>
    <p:sldId id="333" r:id="rId11"/>
    <p:sldId id="339" r:id="rId12"/>
    <p:sldId id="270" r:id="rId13"/>
    <p:sldId id="271" r:id="rId14"/>
    <p:sldId id="338" r:id="rId15"/>
    <p:sldId id="334" r:id="rId16"/>
    <p:sldId id="331" r:id="rId17"/>
    <p:sldId id="258" r:id="rId18"/>
    <p:sldId id="33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00" autoAdjust="0"/>
  </p:normalViewPr>
  <p:slideViewPr>
    <p:cSldViewPr snapToGrid="0" snapToObjects="1">
      <p:cViewPr varScale="1">
        <p:scale>
          <a:sx n="79" d="100"/>
          <a:sy n="79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F67C2-654E-4F9B-A873-B3A9C15C524E}" type="datetimeFigureOut">
              <a:rPr lang="pt-BR" smtClean="0"/>
              <a:t>13/05/2015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A4495-4632-41FD-AF3A-0331B37CAD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28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BD341-BAF8-48C8-82F8-E4A678B8DE6F}" type="datetimeFigureOut">
              <a:rPr lang="pt-BR" smtClean="0"/>
              <a:t>13/05/2015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A63D3-D5D8-4AFF-8512-E1455941DA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7598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A63D3-D5D8-4AFF-8512-E1455941DAA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5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684285" indent="-26228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53535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475536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897535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19534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741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163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585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072177-79FB-4A14-A5F9-EC2D36AB4055}" type="slidenum">
              <a:rPr lang="de-DE" altLang="pt-BR" sz="1200"/>
              <a:pPr eaLnBrk="1" hangingPunct="1">
                <a:spcBef>
                  <a:spcPct val="0"/>
                </a:spcBef>
              </a:pPr>
              <a:t>2</a:t>
            </a:fld>
            <a:endParaRPr lang="de-DE" altLang="pt-BR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 sz="1800"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 sz="1800"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 sz="1800"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 sz="1800"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1800"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1800"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1800"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1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91D7FF5-9ADB-46CA-BD67-9518BE071430}" type="slidenum">
              <a:rPr lang="de-DE" altLang="pt-BR" sz="1300"/>
              <a:pPr eaLnBrk="1" hangingPunct="1"/>
              <a:t>5</a:t>
            </a:fld>
            <a:endParaRPr lang="de-DE" altLang="pt-BR" sz="13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pt-BR" i="0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684285" indent="-26228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53535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475536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897535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19534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741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163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585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072177-79FB-4A14-A5F9-EC2D36AB4055}" type="slidenum">
              <a:rPr lang="de-DE" altLang="pt-BR" sz="1200"/>
              <a:pPr eaLnBrk="1" hangingPunct="1">
                <a:spcBef>
                  <a:spcPct val="0"/>
                </a:spcBef>
              </a:pPr>
              <a:t>8</a:t>
            </a:fld>
            <a:endParaRPr lang="de-DE" altLang="pt-BR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684285" indent="-26228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53535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475536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897535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19534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741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163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585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072177-79FB-4A14-A5F9-EC2D36AB4055}" type="slidenum">
              <a:rPr lang="de-DE" altLang="pt-BR" sz="1200"/>
              <a:pPr eaLnBrk="1" hangingPunct="1">
                <a:spcBef>
                  <a:spcPct val="0"/>
                </a:spcBef>
              </a:pPr>
              <a:t>9</a:t>
            </a:fld>
            <a:endParaRPr lang="de-DE" altLang="pt-BR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684285" indent="-26228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53535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475536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897535" indent="-209535" defTabSz="94510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19534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741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163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585535" indent="-209535" defTabSz="94510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072177-79FB-4A14-A5F9-EC2D36AB4055}" type="slidenum">
              <a:rPr lang="de-DE" altLang="pt-BR" sz="1200"/>
              <a:pPr eaLnBrk="1" hangingPunct="1">
                <a:spcBef>
                  <a:spcPct val="0"/>
                </a:spcBef>
              </a:pPr>
              <a:t>12</a:t>
            </a:fld>
            <a:endParaRPr lang="de-DE" altLang="pt-BR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 smtClean="0"/>
          </a:p>
        </p:txBody>
      </p:sp>
      <p:sp>
        <p:nvSpPr>
          <p:cNvPr id="1024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19027" indent="-27654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06195" indent="-22123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48674" indent="-22123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91152" indent="-22123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33630" indent="-22123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876108" indent="-22123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18586" indent="-22123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761064" indent="-22123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A585C78-FF73-48A4-845C-95E40C6128B5}" type="slidenum">
              <a:rPr lang="de-DE" altLang="zh-CN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de-DE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 sz="1800"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 sz="1800"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 sz="1800"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 sz="1800"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1800"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1800"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1800"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1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FA3D26-FCBF-44FE-B626-DDE21780F4CA}" type="slidenum">
              <a:rPr lang="de-DE" altLang="pt-BR" sz="1200"/>
              <a:pPr eaLnBrk="1" hangingPunct="1"/>
              <a:t>16</a:t>
            </a:fld>
            <a:endParaRPr lang="de-DE" altLang="pt-BR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0879" cy="410891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pt-BR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lnSpc>
                <a:spcPct val="108000"/>
              </a:lnSpc>
              <a:buClr>
                <a:srgbClr val="9B9B9B"/>
              </a:buClr>
              <a:buSzPct val="120000"/>
              <a:buFont typeface="Wingdings" pitchFamily="2" charset="2"/>
              <a:buNone/>
              <a:defRPr/>
            </a:lvl1pPr>
          </a:lstStyle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69799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lnSpc>
                <a:spcPct val="108000"/>
              </a:lnSpc>
              <a:buClr>
                <a:srgbClr val="9B9B9B"/>
              </a:buClr>
              <a:buSzPct val="120000"/>
              <a:buFont typeface="Wingdings" pitchFamily="2" charset="2"/>
              <a:buNone/>
              <a:defRPr/>
            </a:lvl1pPr>
          </a:lstStyle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242617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80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8000"/>
              </a:lnSpc>
              <a:buClr>
                <a:srgbClr val="9B9B9B"/>
              </a:buClr>
              <a:buSzPct val="120000"/>
              <a:buFont typeface="Wingdings" pitchFamily="2" charset="2"/>
              <a:buNone/>
              <a:defRPr>
                <a:ea typeface="宋体" pitchFamily="2" charset="-122"/>
                <a:cs typeface="Arial" charset="0"/>
              </a:defRPr>
            </a:lvl1pPr>
          </a:lstStyle>
          <a:p>
            <a:pPr>
              <a:defRPr/>
            </a:pPr>
            <a:r>
              <a:rPr lang="pt-BR" altLang="zh-CN" smtClean="0"/>
              <a:t>P&amp;S Tissue  |  Sérgio Vargas  |  2015-05-13  |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80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B555952-25CB-4825-A604-BB115DB434D8}" type="slidenum">
              <a:rPr lang="zh-CN" alt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035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46088" y="906463"/>
            <a:ext cx="7154862" cy="533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441665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oith_RGB_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8" y="434975"/>
            <a:ext cx="1255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Weltkarte-grau-blau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221163"/>
            <a:ext cx="8785225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4975" y="1333500"/>
            <a:ext cx="7162800" cy="1208088"/>
          </a:xfrm>
          <a:ln algn="ctr"/>
        </p:spPr>
        <p:txBody>
          <a:bodyPr/>
          <a:lstStyle>
            <a:lvl1pPr eaLnBrk="0" hangingPunct="0">
              <a:lnSpc>
                <a:spcPts val="4600"/>
              </a:lnSpc>
              <a:defRPr sz="4000"/>
            </a:lvl1pPr>
          </a:lstStyle>
          <a:p>
            <a:r>
              <a:rPr lang="de-DE" altLang="zh-CN"/>
              <a:t>Titelmasterformat durch Klicken bearbeiten</a:t>
            </a: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44500" y="2781300"/>
            <a:ext cx="7153275" cy="287338"/>
          </a:xfrm>
          <a:ln algn="ctr"/>
        </p:spPr>
        <p:txBody>
          <a:bodyPr wrap="none"/>
          <a:lstStyle>
            <a:lvl1pPr eaLnBrk="0" hangingPunct="0">
              <a:spcBef>
                <a:spcPct val="0"/>
              </a:spcBef>
              <a:defRPr sz="1500"/>
            </a:lvl1pPr>
          </a:lstStyle>
          <a:p>
            <a:r>
              <a:rPr lang="de-DE" altLang="zh-CN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7970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lnSpc>
                <a:spcPct val="108000"/>
              </a:lnSpc>
              <a:buClr>
                <a:srgbClr val="9B9B9B"/>
              </a:buClr>
              <a:buSzPct val="120000"/>
              <a:buFont typeface="Wingdings" pitchFamily="2" charset="2"/>
              <a:buNone/>
              <a:defRPr/>
            </a:lvl1pPr>
          </a:lstStyle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175511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lnSpc>
                <a:spcPct val="108000"/>
              </a:lnSpc>
              <a:buClr>
                <a:srgbClr val="9B9B9B"/>
              </a:buClr>
              <a:buSzPct val="120000"/>
              <a:buFont typeface="Wingdings" pitchFamily="2" charset="2"/>
              <a:buNone/>
              <a:defRPr/>
            </a:lvl1pPr>
          </a:lstStyle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1806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80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8000"/>
              </a:lnSpc>
              <a:buClr>
                <a:srgbClr val="9B9B9B"/>
              </a:buClr>
              <a:buSzPct val="120000"/>
              <a:buFont typeface="Wingdings" pitchFamily="2" charset="2"/>
              <a:buNone/>
              <a:defRPr>
                <a:ea typeface="宋体" pitchFamily="2" charset="-122"/>
                <a:cs typeface="Arial" charset="0"/>
              </a:defRPr>
            </a:lvl1pPr>
          </a:lstStyle>
          <a:p>
            <a:pPr>
              <a:defRPr/>
            </a:pPr>
            <a:r>
              <a:rPr lang="pt-BR" altLang="zh-CN" smtClean="0"/>
              <a:t>P&amp;S Tissue  |  Sérgio Vargas  |  2015-05-13  |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80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29CE35-1079-4C62-A564-97847668E79C}" type="slidenum">
              <a:rPr lang="zh-CN" alt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138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46088" y="906463"/>
            <a:ext cx="7154862" cy="533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314628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oith_RGB_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8" y="434975"/>
            <a:ext cx="1255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Weltkarte-grau-blau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221163"/>
            <a:ext cx="8785225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4975" y="1333500"/>
            <a:ext cx="7162800" cy="1208088"/>
          </a:xfrm>
          <a:ln algn="ctr"/>
        </p:spPr>
        <p:txBody>
          <a:bodyPr/>
          <a:lstStyle>
            <a:lvl1pPr eaLnBrk="0" hangingPunct="0">
              <a:lnSpc>
                <a:spcPts val="4600"/>
              </a:lnSpc>
              <a:defRPr sz="4000"/>
            </a:lvl1pPr>
          </a:lstStyle>
          <a:p>
            <a:r>
              <a:rPr lang="de-DE" altLang="zh-CN"/>
              <a:t>Titelmasterformat durch Klicken bearbeiten</a:t>
            </a: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44500" y="2781300"/>
            <a:ext cx="7153275" cy="287338"/>
          </a:xfrm>
          <a:ln algn="ctr"/>
        </p:spPr>
        <p:txBody>
          <a:bodyPr wrap="none"/>
          <a:lstStyle>
            <a:lvl1pPr eaLnBrk="0" hangingPunct="0">
              <a:spcBef>
                <a:spcPct val="0"/>
              </a:spcBef>
              <a:defRPr sz="1500"/>
            </a:lvl1pPr>
          </a:lstStyle>
          <a:p>
            <a:r>
              <a:rPr lang="de-DE" altLang="zh-CN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8039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66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>
                <a:solidFill>
                  <a:srgbClr val="3C3C3C"/>
                </a:solidFill>
              </a:rPr>
              <a:t>P&amp;S Tissue  |  Sérgio Vargas  |  2015-05-13  |</a:t>
            </a:r>
            <a:endParaRPr lang="de-DE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2059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6088" y="906463"/>
            <a:ext cx="7154862" cy="8636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46088" y="2060575"/>
            <a:ext cx="7154862" cy="4178300"/>
          </a:xfrm>
        </p:spPr>
        <p:txBody>
          <a:bodyPr/>
          <a:lstStyle/>
          <a:p>
            <a:pPr lvl="0"/>
            <a:endParaRPr lang="pt-BR" noProof="0" smtClean="0"/>
          </a:p>
        </p:txBody>
      </p:sp>
      <p:sp>
        <p:nvSpPr>
          <p:cNvPr id="4" name="Rectangle 66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zh-CN" smtClean="0"/>
              <a:t>P&amp;S Tissue  |  Sérgio Vargas  |  2015-05-13  |</a:t>
            </a:r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3800248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65"/>
          <p:cNvSpPr>
            <a:spLocks noChangeArrowheads="1"/>
          </p:cNvSpPr>
          <p:nvPr/>
        </p:nvSpPr>
        <p:spPr bwMode="auto">
          <a:xfrm>
            <a:off x="536575" y="977900"/>
            <a:ext cx="7637463" cy="72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4000" smtClean="0">
              <a:solidFill>
                <a:srgbClr val="2D4275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5" name="Picture 827" descr="Voith_RGB_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8" y="434975"/>
            <a:ext cx="1255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0060" name="Rectangle 716"/>
          <p:cNvSpPr>
            <a:spLocks noGrp="1" noChangeArrowheads="1"/>
          </p:cNvSpPr>
          <p:nvPr>
            <p:ph type="ctrTitle"/>
          </p:nvPr>
        </p:nvSpPr>
        <p:spPr>
          <a:xfrm>
            <a:off x="431800" y="1366838"/>
            <a:ext cx="7154863" cy="1223962"/>
          </a:xfrm>
        </p:spPr>
        <p:txBody>
          <a:bodyPr/>
          <a:lstStyle>
            <a:lvl1pPr>
              <a:lnSpc>
                <a:spcPts val="4600"/>
              </a:lnSpc>
              <a:defRPr sz="4000"/>
            </a:lvl1pPr>
          </a:lstStyle>
          <a:p>
            <a:pPr lvl="0"/>
            <a:r>
              <a:rPr lang="pt-BR" noProof="0" smtClean="0"/>
              <a:t>Titelmasterformat durch Klicken bearbeiten</a:t>
            </a:r>
          </a:p>
        </p:txBody>
      </p:sp>
      <p:sp>
        <p:nvSpPr>
          <p:cNvPr id="570061" name="Rectangle 717"/>
          <p:cNvSpPr>
            <a:spLocks noGrp="1" noChangeArrowheads="1"/>
          </p:cNvSpPr>
          <p:nvPr>
            <p:ph type="subTitle" idx="1"/>
          </p:nvPr>
        </p:nvSpPr>
        <p:spPr>
          <a:xfrm>
            <a:off x="446088" y="2770188"/>
            <a:ext cx="7154862" cy="298450"/>
          </a:xfrm>
        </p:spPr>
        <p:txBody>
          <a:bodyPr/>
          <a:lstStyle>
            <a:lvl1pPr>
              <a:buClr>
                <a:schemeClr val="bg1"/>
              </a:buClr>
              <a:buFont typeface="Wingdings" pitchFamily="2" charset="2"/>
              <a:buNone/>
              <a:defRPr sz="1500"/>
            </a:lvl1pPr>
          </a:lstStyle>
          <a:p>
            <a:pPr lvl="0"/>
            <a:r>
              <a:rPr lang="pt-BR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4128669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24241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1848975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46088" y="2060575"/>
            <a:ext cx="3500437" cy="4178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098925" y="2060575"/>
            <a:ext cx="3502025" cy="4178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8407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926316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67341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91301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0228135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234880763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42163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813425" y="906463"/>
            <a:ext cx="1787525" cy="533241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46088" y="906463"/>
            <a:ext cx="5214937" cy="533241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230409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6088" y="906463"/>
            <a:ext cx="7154862" cy="8636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46088" y="2060575"/>
            <a:ext cx="7154862" cy="4178300"/>
          </a:xfrm>
        </p:spPr>
        <p:txBody>
          <a:bodyPr/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334285862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539750" y="900113"/>
            <a:ext cx="7613650" cy="52959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025587"/>
      </p:ext>
    </p:extLst>
  </p:cSld>
  <p:clrMapOvr>
    <a:masterClrMapping/>
  </p:clrMapOvr>
  <p:transition spd="med">
    <p:pull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HeaderGrey2" descr="VP_PPT_Header_BW" hidden="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VoithPresentationShape" hidden="1"/>
          <p:cNvSpPr>
            <a:spLocks noChangeArrowheads="1"/>
          </p:cNvSpPr>
          <p:nvPr/>
        </p:nvSpPr>
        <p:spPr bwMode="auto">
          <a:xfrm>
            <a:off x="0" y="-520700"/>
            <a:ext cx="395288" cy="392112"/>
          </a:xfrm>
          <a:prstGeom prst="rect">
            <a:avLst/>
          </a:prstGeom>
          <a:solidFill>
            <a:srgbClr val="D2D2D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altLang="pt-BR" smtClean="0">
              <a:solidFill>
                <a:srgbClr val="3C3C3C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pitchFamily="34" charset="-128"/>
              <a:cs typeface="Arial" charset="0"/>
            </a:endParaRPr>
          </a:p>
        </p:txBody>
      </p:sp>
      <p:grpSp>
        <p:nvGrpSpPr>
          <p:cNvPr id="4" name="VoithGrid" hidden="1"/>
          <p:cNvGrpSpPr>
            <a:grpSpLocks/>
          </p:cNvGrpSpPr>
          <p:nvPr/>
        </p:nvGrpSpPr>
        <p:grpSpPr bwMode="auto">
          <a:xfrm>
            <a:off x="808038" y="506413"/>
            <a:ext cx="7613650" cy="4956175"/>
            <a:chOff x="509" y="647"/>
            <a:chExt cx="4796" cy="3122"/>
          </a:xfrm>
        </p:grpSpPr>
        <p:sp>
          <p:nvSpPr>
            <p:cNvPr id="5" name="Line 223" hidden="1"/>
            <p:cNvSpPr>
              <a:spLocks noChangeShapeType="1"/>
            </p:cNvSpPr>
            <p:nvPr userDrawn="1"/>
          </p:nvSpPr>
          <p:spPr bwMode="auto">
            <a:xfrm>
              <a:off x="510" y="647"/>
              <a:ext cx="0" cy="3122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" name="Line 224" hidden="1"/>
            <p:cNvSpPr>
              <a:spLocks noChangeShapeType="1"/>
            </p:cNvSpPr>
            <p:nvPr userDrawn="1"/>
          </p:nvSpPr>
          <p:spPr bwMode="auto">
            <a:xfrm>
              <a:off x="5305" y="647"/>
              <a:ext cx="0" cy="3122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" name="Rectangle 225" hidden="1"/>
            <p:cNvSpPr>
              <a:spLocks noChangeArrowheads="1"/>
            </p:cNvSpPr>
            <p:nvPr userDrawn="1"/>
          </p:nvSpPr>
          <p:spPr bwMode="auto">
            <a:xfrm>
              <a:off x="815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" name="Rectangle 226" hidden="1"/>
            <p:cNvSpPr>
              <a:spLocks noChangeArrowheads="1"/>
            </p:cNvSpPr>
            <p:nvPr userDrawn="1"/>
          </p:nvSpPr>
          <p:spPr bwMode="auto">
            <a:xfrm>
              <a:off x="1121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" name="Rectangle 227" hidden="1"/>
            <p:cNvSpPr>
              <a:spLocks noChangeArrowheads="1"/>
            </p:cNvSpPr>
            <p:nvPr userDrawn="1"/>
          </p:nvSpPr>
          <p:spPr bwMode="auto">
            <a:xfrm>
              <a:off x="1427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" name="Rectangle 228" hidden="1"/>
            <p:cNvSpPr>
              <a:spLocks noChangeArrowheads="1"/>
            </p:cNvSpPr>
            <p:nvPr userDrawn="1"/>
          </p:nvSpPr>
          <p:spPr bwMode="auto">
            <a:xfrm>
              <a:off x="1733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" name="Rectangle 229" hidden="1"/>
            <p:cNvSpPr>
              <a:spLocks noChangeArrowheads="1"/>
            </p:cNvSpPr>
            <p:nvPr userDrawn="1"/>
          </p:nvSpPr>
          <p:spPr bwMode="auto">
            <a:xfrm>
              <a:off x="2039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" name="Rectangle 230" hidden="1"/>
            <p:cNvSpPr>
              <a:spLocks noChangeArrowheads="1"/>
            </p:cNvSpPr>
            <p:nvPr userDrawn="1"/>
          </p:nvSpPr>
          <p:spPr bwMode="auto">
            <a:xfrm>
              <a:off x="2345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" name="Rectangle 231" hidden="1"/>
            <p:cNvSpPr>
              <a:spLocks noChangeArrowheads="1"/>
            </p:cNvSpPr>
            <p:nvPr userDrawn="1"/>
          </p:nvSpPr>
          <p:spPr bwMode="auto">
            <a:xfrm>
              <a:off x="2651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" name="Rectangle 232" hidden="1"/>
            <p:cNvSpPr>
              <a:spLocks noChangeArrowheads="1"/>
            </p:cNvSpPr>
            <p:nvPr userDrawn="1"/>
          </p:nvSpPr>
          <p:spPr bwMode="auto">
            <a:xfrm>
              <a:off x="2957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" name="Rectangle 233" hidden="1"/>
            <p:cNvSpPr>
              <a:spLocks noChangeArrowheads="1"/>
            </p:cNvSpPr>
            <p:nvPr userDrawn="1"/>
          </p:nvSpPr>
          <p:spPr bwMode="auto">
            <a:xfrm>
              <a:off x="3263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" name="Rectangle 234" hidden="1"/>
            <p:cNvSpPr>
              <a:spLocks noChangeArrowheads="1"/>
            </p:cNvSpPr>
            <p:nvPr userDrawn="1"/>
          </p:nvSpPr>
          <p:spPr bwMode="auto">
            <a:xfrm>
              <a:off x="3569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7" name="Rectangle 235" hidden="1"/>
            <p:cNvSpPr>
              <a:spLocks noChangeArrowheads="1"/>
            </p:cNvSpPr>
            <p:nvPr userDrawn="1"/>
          </p:nvSpPr>
          <p:spPr bwMode="auto">
            <a:xfrm>
              <a:off x="3875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" name="Rectangle 236" hidden="1"/>
            <p:cNvSpPr>
              <a:spLocks noChangeArrowheads="1"/>
            </p:cNvSpPr>
            <p:nvPr userDrawn="1"/>
          </p:nvSpPr>
          <p:spPr bwMode="auto">
            <a:xfrm>
              <a:off x="4181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9" name="Rectangle 237" hidden="1"/>
            <p:cNvSpPr>
              <a:spLocks noChangeArrowheads="1"/>
            </p:cNvSpPr>
            <p:nvPr userDrawn="1"/>
          </p:nvSpPr>
          <p:spPr bwMode="auto">
            <a:xfrm>
              <a:off x="4487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0" name="Rectangle 238" hidden="1"/>
            <p:cNvSpPr>
              <a:spLocks noChangeArrowheads="1"/>
            </p:cNvSpPr>
            <p:nvPr userDrawn="1"/>
          </p:nvSpPr>
          <p:spPr bwMode="auto">
            <a:xfrm>
              <a:off x="4793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1" name="Rectangle 239" hidden="1"/>
            <p:cNvSpPr>
              <a:spLocks noChangeArrowheads="1"/>
            </p:cNvSpPr>
            <p:nvPr userDrawn="1"/>
          </p:nvSpPr>
          <p:spPr bwMode="auto">
            <a:xfrm>
              <a:off x="5099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2" name="Rectangle 240" hidden="1"/>
            <p:cNvSpPr>
              <a:spLocks noChangeArrowheads="1"/>
            </p:cNvSpPr>
            <p:nvPr userDrawn="1"/>
          </p:nvSpPr>
          <p:spPr bwMode="auto">
            <a:xfrm>
              <a:off x="815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3" name="Rectangle 241" hidden="1"/>
            <p:cNvSpPr>
              <a:spLocks noChangeArrowheads="1"/>
            </p:cNvSpPr>
            <p:nvPr userDrawn="1"/>
          </p:nvSpPr>
          <p:spPr bwMode="auto">
            <a:xfrm>
              <a:off x="1121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4" name="Rectangle 242" hidden="1"/>
            <p:cNvSpPr>
              <a:spLocks noChangeArrowheads="1"/>
            </p:cNvSpPr>
            <p:nvPr userDrawn="1"/>
          </p:nvSpPr>
          <p:spPr bwMode="auto">
            <a:xfrm>
              <a:off x="1427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5" name="Rectangle 243" hidden="1"/>
            <p:cNvSpPr>
              <a:spLocks noChangeArrowheads="1"/>
            </p:cNvSpPr>
            <p:nvPr userDrawn="1"/>
          </p:nvSpPr>
          <p:spPr bwMode="auto">
            <a:xfrm>
              <a:off x="1733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6" name="Rectangle 244" hidden="1"/>
            <p:cNvSpPr>
              <a:spLocks noChangeArrowheads="1"/>
            </p:cNvSpPr>
            <p:nvPr userDrawn="1"/>
          </p:nvSpPr>
          <p:spPr bwMode="auto">
            <a:xfrm>
              <a:off x="2039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7" name="Rectangle 245" hidden="1"/>
            <p:cNvSpPr>
              <a:spLocks noChangeArrowheads="1"/>
            </p:cNvSpPr>
            <p:nvPr userDrawn="1"/>
          </p:nvSpPr>
          <p:spPr bwMode="auto">
            <a:xfrm>
              <a:off x="2345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8" name="Rectangle 246" hidden="1"/>
            <p:cNvSpPr>
              <a:spLocks noChangeArrowheads="1"/>
            </p:cNvSpPr>
            <p:nvPr userDrawn="1"/>
          </p:nvSpPr>
          <p:spPr bwMode="auto">
            <a:xfrm>
              <a:off x="2651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9" name="Rectangle 247" hidden="1"/>
            <p:cNvSpPr>
              <a:spLocks noChangeArrowheads="1"/>
            </p:cNvSpPr>
            <p:nvPr userDrawn="1"/>
          </p:nvSpPr>
          <p:spPr bwMode="auto">
            <a:xfrm>
              <a:off x="2957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0" name="Rectangle 248" hidden="1"/>
            <p:cNvSpPr>
              <a:spLocks noChangeArrowheads="1"/>
            </p:cNvSpPr>
            <p:nvPr userDrawn="1"/>
          </p:nvSpPr>
          <p:spPr bwMode="auto">
            <a:xfrm>
              <a:off x="3263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1" name="Rectangle 249" hidden="1"/>
            <p:cNvSpPr>
              <a:spLocks noChangeArrowheads="1"/>
            </p:cNvSpPr>
            <p:nvPr userDrawn="1"/>
          </p:nvSpPr>
          <p:spPr bwMode="auto">
            <a:xfrm>
              <a:off x="3569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2" name="Rectangle 250" hidden="1"/>
            <p:cNvSpPr>
              <a:spLocks noChangeArrowheads="1"/>
            </p:cNvSpPr>
            <p:nvPr userDrawn="1"/>
          </p:nvSpPr>
          <p:spPr bwMode="auto">
            <a:xfrm>
              <a:off x="3875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3" name="Rectangle 251" hidden="1"/>
            <p:cNvSpPr>
              <a:spLocks noChangeArrowheads="1"/>
            </p:cNvSpPr>
            <p:nvPr userDrawn="1"/>
          </p:nvSpPr>
          <p:spPr bwMode="auto">
            <a:xfrm>
              <a:off x="4181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4" name="Rectangle 252" hidden="1"/>
            <p:cNvSpPr>
              <a:spLocks noChangeArrowheads="1"/>
            </p:cNvSpPr>
            <p:nvPr userDrawn="1"/>
          </p:nvSpPr>
          <p:spPr bwMode="auto">
            <a:xfrm>
              <a:off x="4487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5" name="Rectangle 253" hidden="1"/>
            <p:cNvSpPr>
              <a:spLocks noChangeArrowheads="1"/>
            </p:cNvSpPr>
            <p:nvPr userDrawn="1"/>
          </p:nvSpPr>
          <p:spPr bwMode="auto">
            <a:xfrm>
              <a:off x="4793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6" name="Rectangle 254" hidden="1"/>
            <p:cNvSpPr>
              <a:spLocks noChangeArrowheads="1"/>
            </p:cNvSpPr>
            <p:nvPr userDrawn="1"/>
          </p:nvSpPr>
          <p:spPr bwMode="auto">
            <a:xfrm>
              <a:off x="5099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7" name="Rectangle 255" hidden="1"/>
            <p:cNvSpPr>
              <a:spLocks noChangeArrowheads="1"/>
            </p:cNvSpPr>
            <p:nvPr userDrawn="1"/>
          </p:nvSpPr>
          <p:spPr bwMode="auto">
            <a:xfrm>
              <a:off x="815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8" name="Rectangle 256" hidden="1"/>
            <p:cNvSpPr>
              <a:spLocks noChangeArrowheads="1"/>
            </p:cNvSpPr>
            <p:nvPr userDrawn="1"/>
          </p:nvSpPr>
          <p:spPr bwMode="auto">
            <a:xfrm>
              <a:off x="1121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9" name="Rectangle 257" hidden="1"/>
            <p:cNvSpPr>
              <a:spLocks noChangeArrowheads="1"/>
            </p:cNvSpPr>
            <p:nvPr userDrawn="1"/>
          </p:nvSpPr>
          <p:spPr bwMode="auto">
            <a:xfrm>
              <a:off x="1427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0" name="Rectangle 258" hidden="1"/>
            <p:cNvSpPr>
              <a:spLocks noChangeArrowheads="1"/>
            </p:cNvSpPr>
            <p:nvPr userDrawn="1"/>
          </p:nvSpPr>
          <p:spPr bwMode="auto">
            <a:xfrm>
              <a:off x="1733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1" name="Rectangle 259" hidden="1"/>
            <p:cNvSpPr>
              <a:spLocks noChangeArrowheads="1"/>
            </p:cNvSpPr>
            <p:nvPr userDrawn="1"/>
          </p:nvSpPr>
          <p:spPr bwMode="auto">
            <a:xfrm>
              <a:off x="2039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2" name="Rectangle 260" hidden="1"/>
            <p:cNvSpPr>
              <a:spLocks noChangeArrowheads="1"/>
            </p:cNvSpPr>
            <p:nvPr userDrawn="1"/>
          </p:nvSpPr>
          <p:spPr bwMode="auto">
            <a:xfrm>
              <a:off x="2345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3" name="Rectangle 261" hidden="1"/>
            <p:cNvSpPr>
              <a:spLocks noChangeArrowheads="1"/>
            </p:cNvSpPr>
            <p:nvPr userDrawn="1"/>
          </p:nvSpPr>
          <p:spPr bwMode="auto">
            <a:xfrm>
              <a:off x="2651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4" name="Rectangle 262" hidden="1"/>
            <p:cNvSpPr>
              <a:spLocks noChangeArrowheads="1"/>
            </p:cNvSpPr>
            <p:nvPr userDrawn="1"/>
          </p:nvSpPr>
          <p:spPr bwMode="auto">
            <a:xfrm>
              <a:off x="2957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5" name="Rectangle 263" hidden="1"/>
            <p:cNvSpPr>
              <a:spLocks noChangeArrowheads="1"/>
            </p:cNvSpPr>
            <p:nvPr userDrawn="1"/>
          </p:nvSpPr>
          <p:spPr bwMode="auto">
            <a:xfrm>
              <a:off x="3263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6" name="Rectangle 264" hidden="1"/>
            <p:cNvSpPr>
              <a:spLocks noChangeArrowheads="1"/>
            </p:cNvSpPr>
            <p:nvPr userDrawn="1"/>
          </p:nvSpPr>
          <p:spPr bwMode="auto">
            <a:xfrm>
              <a:off x="3569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7" name="Rectangle 265" hidden="1"/>
            <p:cNvSpPr>
              <a:spLocks noChangeArrowheads="1"/>
            </p:cNvSpPr>
            <p:nvPr userDrawn="1"/>
          </p:nvSpPr>
          <p:spPr bwMode="auto">
            <a:xfrm>
              <a:off x="3875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8" name="Rectangle 266" hidden="1"/>
            <p:cNvSpPr>
              <a:spLocks noChangeArrowheads="1"/>
            </p:cNvSpPr>
            <p:nvPr userDrawn="1"/>
          </p:nvSpPr>
          <p:spPr bwMode="auto">
            <a:xfrm>
              <a:off x="4181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9" name="Rectangle 267" hidden="1"/>
            <p:cNvSpPr>
              <a:spLocks noChangeArrowheads="1"/>
            </p:cNvSpPr>
            <p:nvPr userDrawn="1"/>
          </p:nvSpPr>
          <p:spPr bwMode="auto">
            <a:xfrm>
              <a:off x="4487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0" name="Rectangle 268" hidden="1"/>
            <p:cNvSpPr>
              <a:spLocks noChangeArrowheads="1"/>
            </p:cNvSpPr>
            <p:nvPr userDrawn="1"/>
          </p:nvSpPr>
          <p:spPr bwMode="auto">
            <a:xfrm>
              <a:off x="4793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1" name="Rectangle 269" hidden="1"/>
            <p:cNvSpPr>
              <a:spLocks noChangeArrowheads="1"/>
            </p:cNvSpPr>
            <p:nvPr userDrawn="1"/>
          </p:nvSpPr>
          <p:spPr bwMode="auto">
            <a:xfrm>
              <a:off x="5099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2" name="Rectangle 270" hidden="1"/>
            <p:cNvSpPr>
              <a:spLocks noChangeArrowheads="1"/>
            </p:cNvSpPr>
            <p:nvPr userDrawn="1"/>
          </p:nvSpPr>
          <p:spPr bwMode="auto">
            <a:xfrm>
              <a:off x="815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3" name="Rectangle 271" hidden="1"/>
            <p:cNvSpPr>
              <a:spLocks noChangeArrowheads="1"/>
            </p:cNvSpPr>
            <p:nvPr userDrawn="1"/>
          </p:nvSpPr>
          <p:spPr bwMode="auto">
            <a:xfrm>
              <a:off x="1121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4" name="Rectangle 272" hidden="1"/>
            <p:cNvSpPr>
              <a:spLocks noChangeArrowheads="1"/>
            </p:cNvSpPr>
            <p:nvPr userDrawn="1"/>
          </p:nvSpPr>
          <p:spPr bwMode="auto">
            <a:xfrm>
              <a:off x="1427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5" name="Rectangle 273" hidden="1"/>
            <p:cNvSpPr>
              <a:spLocks noChangeArrowheads="1"/>
            </p:cNvSpPr>
            <p:nvPr userDrawn="1"/>
          </p:nvSpPr>
          <p:spPr bwMode="auto">
            <a:xfrm>
              <a:off x="1733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6" name="Rectangle 274" hidden="1"/>
            <p:cNvSpPr>
              <a:spLocks noChangeArrowheads="1"/>
            </p:cNvSpPr>
            <p:nvPr userDrawn="1"/>
          </p:nvSpPr>
          <p:spPr bwMode="auto">
            <a:xfrm>
              <a:off x="2039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7" name="Rectangle 275" hidden="1"/>
            <p:cNvSpPr>
              <a:spLocks noChangeArrowheads="1"/>
            </p:cNvSpPr>
            <p:nvPr userDrawn="1"/>
          </p:nvSpPr>
          <p:spPr bwMode="auto">
            <a:xfrm>
              <a:off x="2345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8" name="Rectangle 276" hidden="1"/>
            <p:cNvSpPr>
              <a:spLocks noChangeArrowheads="1"/>
            </p:cNvSpPr>
            <p:nvPr userDrawn="1"/>
          </p:nvSpPr>
          <p:spPr bwMode="auto">
            <a:xfrm>
              <a:off x="2651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9" name="Rectangle 277" hidden="1"/>
            <p:cNvSpPr>
              <a:spLocks noChangeArrowheads="1"/>
            </p:cNvSpPr>
            <p:nvPr userDrawn="1"/>
          </p:nvSpPr>
          <p:spPr bwMode="auto">
            <a:xfrm>
              <a:off x="2957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0" name="Rectangle 278" hidden="1"/>
            <p:cNvSpPr>
              <a:spLocks noChangeArrowheads="1"/>
            </p:cNvSpPr>
            <p:nvPr userDrawn="1"/>
          </p:nvSpPr>
          <p:spPr bwMode="auto">
            <a:xfrm>
              <a:off x="3263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1" name="Rectangle 279" hidden="1"/>
            <p:cNvSpPr>
              <a:spLocks noChangeArrowheads="1"/>
            </p:cNvSpPr>
            <p:nvPr userDrawn="1"/>
          </p:nvSpPr>
          <p:spPr bwMode="auto">
            <a:xfrm>
              <a:off x="3569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2" name="Rectangle 280" hidden="1"/>
            <p:cNvSpPr>
              <a:spLocks noChangeArrowheads="1"/>
            </p:cNvSpPr>
            <p:nvPr userDrawn="1"/>
          </p:nvSpPr>
          <p:spPr bwMode="auto">
            <a:xfrm>
              <a:off x="3875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3" name="Rectangle 281" hidden="1"/>
            <p:cNvSpPr>
              <a:spLocks noChangeArrowheads="1"/>
            </p:cNvSpPr>
            <p:nvPr userDrawn="1"/>
          </p:nvSpPr>
          <p:spPr bwMode="auto">
            <a:xfrm>
              <a:off x="4181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4" name="Rectangle 282" hidden="1"/>
            <p:cNvSpPr>
              <a:spLocks noChangeArrowheads="1"/>
            </p:cNvSpPr>
            <p:nvPr userDrawn="1"/>
          </p:nvSpPr>
          <p:spPr bwMode="auto">
            <a:xfrm>
              <a:off x="4487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5" name="Rectangle 283" hidden="1"/>
            <p:cNvSpPr>
              <a:spLocks noChangeArrowheads="1"/>
            </p:cNvSpPr>
            <p:nvPr userDrawn="1"/>
          </p:nvSpPr>
          <p:spPr bwMode="auto">
            <a:xfrm>
              <a:off x="4793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6" name="Rectangle 284" hidden="1"/>
            <p:cNvSpPr>
              <a:spLocks noChangeArrowheads="1"/>
            </p:cNvSpPr>
            <p:nvPr userDrawn="1"/>
          </p:nvSpPr>
          <p:spPr bwMode="auto">
            <a:xfrm>
              <a:off x="5099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7" name="Rectangle 285" hidden="1"/>
            <p:cNvSpPr>
              <a:spLocks noChangeArrowheads="1"/>
            </p:cNvSpPr>
            <p:nvPr userDrawn="1"/>
          </p:nvSpPr>
          <p:spPr bwMode="auto">
            <a:xfrm>
              <a:off x="815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8" name="Rectangle 286" hidden="1"/>
            <p:cNvSpPr>
              <a:spLocks noChangeArrowheads="1"/>
            </p:cNvSpPr>
            <p:nvPr userDrawn="1"/>
          </p:nvSpPr>
          <p:spPr bwMode="auto">
            <a:xfrm>
              <a:off x="1121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69" name="Rectangle 287" hidden="1"/>
            <p:cNvSpPr>
              <a:spLocks noChangeArrowheads="1"/>
            </p:cNvSpPr>
            <p:nvPr userDrawn="1"/>
          </p:nvSpPr>
          <p:spPr bwMode="auto">
            <a:xfrm>
              <a:off x="1427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0" name="Rectangle 288" hidden="1"/>
            <p:cNvSpPr>
              <a:spLocks noChangeArrowheads="1"/>
            </p:cNvSpPr>
            <p:nvPr userDrawn="1"/>
          </p:nvSpPr>
          <p:spPr bwMode="auto">
            <a:xfrm>
              <a:off x="1733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1" name="Rectangle 289" hidden="1"/>
            <p:cNvSpPr>
              <a:spLocks noChangeArrowheads="1"/>
            </p:cNvSpPr>
            <p:nvPr userDrawn="1"/>
          </p:nvSpPr>
          <p:spPr bwMode="auto">
            <a:xfrm>
              <a:off x="2039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2" name="Rectangle 290" hidden="1"/>
            <p:cNvSpPr>
              <a:spLocks noChangeArrowheads="1"/>
            </p:cNvSpPr>
            <p:nvPr userDrawn="1"/>
          </p:nvSpPr>
          <p:spPr bwMode="auto">
            <a:xfrm>
              <a:off x="2345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3" name="Rectangle 291" hidden="1"/>
            <p:cNvSpPr>
              <a:spLocks noChangeArrowheads="1"/>
            </p:cNvSpPr>
            <p:nvPr userDrawn="1"/>
          </p:nvSpPr>
          <p:spPr bwMode="auto">
            <a:xfrm>
              <a:off x="2651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4" name="Rectangle 292" hidden="1"/>
            <p:cNvSpPr>
              <a:spLocks noChangeArrowheads="1"/>
            </p:cNvSpPr>
            <p:nvPr userDrawn="1"/>
          </p:nvSpPr>
          <p:spPr bwMode="auto">
            <a:xfrm>
              <a:off x="2957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5" name="Rectangle 293" hidden="1"/>
            <p:cNvSpPr>
              <a:spLocks noChangeArrowheads="1"/>
            </p:cNvSpPr>
            <p:nvPr userDrawn="1"/>
          </p:nvSpPr>
          <p:spPr bwMode="auto">
            <a:xfrm>
              <a:off x="3263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6" name="Rectangle 294" hidden="1"/>
            <p:cNvSpPr>
              <a:spLocks noChangeArrowheads="1"/>
            </p:cNvSpPr>
            <p:nvPr userDrawn="1"/>
          </p:nvSpPr>
          <p:spPr bwMode="auto">
            <a:xfrm>
              <a:off x="3569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7" name="Rectangle 295" hidden="1"/>
            <p:cNvSpPr>
              <a:spLocks noChangeArrowheads="1"/>
            </p:cNvSpPr>
            <p:nvPr userDrawn="1"/>
          </p:nvSpPr>
          <p:spPr bwMode="auto">
            <a:xfrm>
              <a:off x="3875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8" name="Rectangle 296" hidden="1"/>
            <p:cNvSpPr>
              <a:spLocks noChangeArrowheads="1"/>
            </p:cNvSpPr>
            <p:nvPr userDrawn="1"/>
          </p:nvSpPr>
          <p:spPr bwMode="auto">
            <a:xfrm>
              <a:off x="4181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9" name="Rectangle 297" hidden="1"/>
            <p:cNvSpPr>
              <a:spLocks noChangeArrowheads="1"/>
            </p:cNvSpPr>
            <p:nvPr userDrawn="1"/>
          </p:nvSpPr>
          <p:spPr bwMode="auto">
            <a:xfrm>
              <a:off x="4487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0" name="Rectangle 298" hidden="1"/>
            <p:cNvSpPr>
              <a:spLocks noChangeArrowheads="1"/>
            </p:cNvSpPr>
            <p:nvPr userDrawn="1"/>
          </p:nvSpPr>
          <p:spPr bwMode="auto">
            <a:xfrm>
              <a:off x="4793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1" name="Rectangle 299" hidden="1"/>
            <p:cNvSpPr>
              <a:spLocks noChangeArrowheads="1"/>
            </p:cNvSpPr>
            <p:nvPr userDrawn="1"/>
          </p:nvSpPr>
          <p:spPr bwMode="auto">
            <a:xfrm>
              <a:off x="5099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2" name="Rectangle 300" hidden="1"/>
            <p:cNvSpPr>
              <a:spLocks noChangeArrowheads="1"/>
            </p:cNvSpPr>
            <p:nvPr userDrawn="1"/>
          </p:nvSpPr>
          <p:spPr bwMode="auto">
            <a:xfrm>
              <a:off x="815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3" name="Rectangle 301" hidden="1"/>
            <p:cNvSpPr>
              <a:spLocks noChangeArrowheads="1"/>
            </p:cNvSpPr>
            <p:nvPr userDrawn="1"/>
          </p:nvSpPr>
          <p:spPr bwMode="auto">
            <a:xfrm>
              <a:off x="1121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4" name="Rectangle 302" hidden="1"/>
            <p:cNvSpPr>
              <a:spLocks noChangeArrowheads="1"/>
            </p:cNvSpPr>
            <p:nvPr userDrawn="1"/>
          </p:nvSpPr>
          <p:spPr bwMode="auto">
            <a:xfrm>
              <a:off x="1427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5" name="Rectangle 303" hidden="1"/>
            <p:cNvSpPr>
              <a:spLocks noChangeArrowheads="1"/>
            </p:cNvSpPr>
            <p:nvPr userDrawn="1"/>
          </p:nvSpPr>
          <p:spPr bwMode="auto">
            <a:xfrm>
              <a:off x="1733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6" name="Rectangle 304" hidden="1"/>
            <p:cNvSpPr>
              <a:spLocks noChangeArrowheads="1"/>
            </p:cNvSpPr>
            <p:nvPr userDrawn="1"/>
          </p:nvSpPr>
          <p:spPr bwMode="auto">
            <a:xfrm>
              <a:off x="2039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7" name="Rectangle 305" hidden="1"/>
            <p:cNvSpPr>
              <a:spLocks noChangeArrowheads="1"/>
            </p:cNvSpPr>
            <p:nvPr userDrawn="1"/>
          </p:nvSpPr>
          <p:spPr bwMode="auto">
            <a:xfrm>
              <a:off x="2345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8" name="Rectangle 306" hidden="1"/>
            <p:cNvSpPr>
              <a:spLocks noChangeArrowheads="1"/>
            </p:cNvSpPr>
            <p:nvPr userDrawn="1"/>
          </p:nvSpPr>
          <p:spPr bwMode="auto">
            <a:xfrm>
              <a:off x="2651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9" name="Rectangle 307" hidden="1"/>
            <p:cNvSpPr>
              <a:spLocks noChangeArrowheads="1"/>
            </p:cNvSpPr>
            <p:nvPr userDrawn="1"/>
          </p:nvSpPr>
          <p:spPr bwMode="auto">
            <a:xfrm>
              <a:off x="2957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0" name="Rectangle 308" hidden="1"/>
            <p:cNvSpPr>
              <a:spLocks noChangeArrowheads="1"/>
            </p:cNvSpPr>
            <p:nvPr userDrawn="1"/>
          </p:nvSpPr>
          <p:spPr bwMode="auto">
            <a:xfrm>
              <a:off x="3263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1" name="Rectangle 309" hidden="1"/>
            <p:cNvSpPr>
              <a:spLocks noChangeArrowheads="1"/>
            </p:cNvSpPr>
            <p:nvPr userDrawn="1"/>
          </p:nvSpPr>
          <p:spPr bwMode="auto">
            <a:xfrm>
              <a:off x="3569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2" name="Rectangle 310" hidden="1"/>
            <p:cNvSpPr>
              <a:spLocks noChangeArrowheads="1"/>
            </p:cNvSpPr>
            <p:nvPr userDrawn="1"/>
          </p:nvSpPr>
          <p:spPr bwMode="auto">
            <a:xfrm>
              <a:off x="3875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3" name="Rectangle 311" hidden="1"/>
            <p:cNvSpPr>
              <a:spLocks noChangeArrowheads="1"/>
            </p:cNvSpPr>
            <p:nvPr userDrawn="1"/>
          </p:nvSpPr>
          <p:spPr bwMode="auto">
            <a:xfrm>
              <a:off x="4181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4" name="Rectangle 312" hidden="1"/>
            <p:cNvSpPr>
              <a:spLocks noChangeArrowheads="1"/>
            </p:cNvSpPr>
            <p:nvPr userDrawn="1"/>
          </p:nvSpPr>
          <p:spPr bwMode="auto">
            <a:xfrm>
              <a:off x="4487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5" name="Rectangle 313" hidden="1"/>
            <p:cNvSpPr>
              <a:spLocks noChangeArrowheads="1"/>
            </p:cNvSpPr>
            <p:nvPr userDrawn="1"/>
          </p:nvSpPr>
          <p:spPr bwMode="auto">
            <a:xfrm>
              <a:off x="4793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6" name="Rectangle 314" hidden="1"/>
            <p:cNvSpPr>
              <a:spLocks noChangeArrowheads="1"/>
            </p:cNvSpPr>
            <p:nvPr userDrawn="1"/>
          </p:nvSpPr>
          <p:spPr bwMode="auto">
            <a:xfrm>
              <a:off x="5099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7" name="Rectangle 315" hidden="1"/>
            <p:cNvSpPr>
              <a:spLocks noChangeArrowheads="1"/>
            </p:cNvSpPr>
            <p:nvPr userDrawn="1"/>
          </p:nvSpPr>
          <p:spPr bwMode="auto">
            <a:xfrm>
              <a:off x="815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8" name="Rectangle 316" hidden="1"/>
            <p:cNvSpPr>
              <a:spLocks noChangeArrowheads="1"/>
            </p:cNvSpPr>
            <p:nvPr userDrawn="1"/>
          </p:nvSpPr>
          <p:spPr bwMode="auto">
            <a:xfrm>
              <a:off x="1121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9" name="Rectangle 317" hidden="1"/>
            <p:cNvSpPr>
              <a:spLocks noChangeArrowheads="1"/>
            </p:cNvSpPr>
            <p:nvPr userDrawn="1"/>
          </p:nvSpPr>
          <p:spPr bwMode="auto">
            <a:xfrm>
              <a:off x="1427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0" name="Rectangle 318" hidden="1"/>
            <p:cNvSpPr>
              <a:spLocks noChangeArrowheads="1"/>
            </p:cNvSpPr>
            <p:nvPr userDrawn="1"/>
          </p:nvSpPr>
          <p:spPr bwMode="auto">
            <a:xfrm>
              <a:off x="1733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1" name="Rectangle 319" hidden="1"/>
            <p:cNvSpPr>
              <a:spLocks noChangeArrowheads="1"/>
            </p:cNvSpPr>
            <p:nvPr userDrawn="1"/>
          </p:nvSpPr>
          <p:spPr bwMode="auto">
            <a:xfrm>
              <a:off x="2039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2" name="Rectangle 320" hidden="1"/>
            <p:cNvSpPr>
              <a:spLocks noChangeArrowheads="1"/>
            </p:cNvSpPr>
            <p:nvPr userDrawn="1"/>
          </p:nvSpPr>
          <p:spPr bwMode="auto">
            <a:xfrm>
              <a:off x="2345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3" name="Rectangle 321" hidden="1"/>
            <p:cNvSpPr>
              <a:spLocks noChangeArrowheads="1"/>
            </p:cNvSpPr>
            <p:nvPr userDrawn="1"/>
          </p:nvSpPr>
          <p:spPr bwMode="auto">
            <a:xfrm>
              <a:off x="2651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4" name="Rectangle 322" hidden="1"/>
            <p:cNvSpPr>
              <a:spLocks noChangeArrowheads="1"/>
            </p:cNvSpPr>
            <p:nvPr userDrawn="1"/>
          </p:nvSpPr>
          <p:spPr bwMode="auto">
            <a:xfrm>
              <a:off x="2957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5" name="Rectangle 323" hidden="1"/>
            <p:cNvSpPr>
              <a:spLocks noChangeArrowheads="1"/>
            </p:cNvSpPr>
            <p:nvPr userDrawn="1"/>
          </p:nvSpPr>
          <p:spPr bwMode="auto">
            <a:xfrm>
              <a:off x="3263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6" name="Rectangle 324" hidden="1"/>
            <p:cNvSpPr>
              <a:spLocks noChangeArrowheads="1"/>
            </p:cNvSpPr>
            <p:nvPr userDrawn="1"/>
          </p:nvSpPr>
          <p:spPr bwMode="auto">
            <a:xfrm>
              <a:off x="3569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7" name="Rectangle 325" hidden="1"/>
            <p:cNvSpPr>
              <a:spLocks noChangeArrowheads="1"/>
            </p:cNvSpPr>
            <p:nvPr userDrawn="1"/>
          </p:nvSpPr>
          <p:spPr bwMode="auto">
            <a:xfrm>
              <a:off x="3875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8" name="Rectangle 326" hidden="1"/>
            <p:cNvSpPr>
              <a:spLocks noChangeArrowheads="1"/>
            </p:cNvSpPr>
            <p:nvPr userDrawn="1"/>
          </p:nvSpPr>
          <p:spPr bwMode="auto">
            <a:xfrm>
              <a:off x="4181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9" name="Rectangle 327" hidden="1"/>
            <p:cNvSpPr>
              <a:spLocks noChangeArrowheads="1"/>
            </p:cNvSpPr>
            <p:nvPr userDrawn="1"/>
          </p:nvSpPr>
          <p:spPr bwMode="auto">
            <a:xfrm>
              <a:off x="4487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0" name="Rectangle 328" hidden="1"/>
            <p:cNvSpPr>
              <a:spLocks noChangeArrowheads="1"/>
            </p:cNvSpPr>
            <p:nvPr userDrawn="1"/>
          </p:nvSpPr>
          <p:spPr bwMode="auto">
            <a:xfrm>
              <a:off x="4793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1" name="Rectangle 329" hidden="1"/>
            <p:cNvSpPr>
              <a:spLocks noChangeArrowheads="1"/>
            </p:cNvSpPr>
            <p:nvPr userDrawn="1"/>
          </p:nvSpPr>
          <p:spPr bwMode="auto">
            <a:xfrm>
              <a:off x="5099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2" name="Rectangle 330" hidden="1"/>
            <p:cNvSpPr>
              <a:spLocks noChangeArrowheads="1"/>
            </p:cNvSpPr>
            <p:nvPr userDrawn="1"/>
          </p:nvSpPr>
          <p:spPr bwMode="auto">
            <a:xfrm>
              <a:off x="815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3" name="Rectangle 331" hidden="1"/>
            <p:cNvSpPr>
              <a:spLocks noChangeArrowheads="1"/>
            </p:cNvSpPr>
            <p:nvPr userDrawn="1"/>
          </p:nvSpPr>
          <p:spPr bwMode="auto">
            <a:xfrm>
              <a:off x="1121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4" name="Rectangle 332" hidden="1"/>
            <p:cNvSpPr>
              <a:spLocks noChangeArrowheads="1"/>
            </p:cNvSpPr>
            <p:nvPr userDrawn="1"/>
          </p:nvSpPr>
          <p:spPr bwMode="auto">
            <a:xfrm>
              <a:off x="1427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5" name="Rectangle 333" hidden="1"/>
            <p:cNvSpPr>
              <a:spLocks noChangeArrowheads="1"/>
            </p:cNvSpPr>
            <p:nvPr userDrawn="1"/>
          </p:nvSpPr>
          <p:spPr bwMode="auto">
            <a:xfrm>
              <a:off x="1733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6" name="Rectangle 334" hidden="1"/>
            <p:cNvSpPr>
              <a:spLocks noChangeArrowheads="1"/>
            </p:cNvSpPr>
            <p:nvPr userDrawn="1"/>
          </p:nvSpPr>
          <p:spPr bwMode="auto">
            <a:xfrm>
              <a:off x="2039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7" name="Rectangle 335" hidden="1"/>
            <p:cNvSpPr>
              <a:spLocks noChangeArrowheads="1"/>
            </p:cNvSpPr>
            <p:nvPr userDrawn="1"/>
          </p:nvSpPr>
          <p:spPr bwMode="auto">
            <a:xfrm>
              <a:off x="2345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8" name="Rectangle 336" hidden="1"/>
            <p:cNvSpPr>
              <a:spLocks noChangeArrowheads="1"/>
            </p:cNvSpPr>
            <p:nvPr userDrawn="1"/>
          </p:nvSpPr>
          <p:spPr bwMode="auto">
            <a:xfrm>
              <a:off x="2651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9" name="Rectangle 337" hidden="1"/>
            <p:cNvSpPr>
              <a:spLocks noChangeArrowheads="1"/>
            </p:cNvSpPr>
            <p:nvPr userDrawn="1"/>
          </p:nvSpPr>
          <p:spPr bwMode="auto">
            <a:xfrm>
              <a:off x="2957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0" name="Rectangle 338" hidden="1"/>
            <p:cNvSpPr>
              <a:spLocks noChangeArrowheads="1"/>
            </p:cNvSpPr>
            <p:nvPr userDrawn="1"/>
          </p:nvSpPr>
          <p:spPr bwMode="auto">
            <a:xfrm>
              <a:off x="3263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1" name="Rectangle 339" hidden="1"/>
            <p:cNvSpPr>
              <a:spLocks noChangeArrowheads="1"/>
            </p:cNvSpPr>
            <p:nvPr userDrawn="1"/>
          </p:nvSpPr>
          <p:spPr bwMode="auto">
            <a:xfrm>
              <a:off x="3569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2" name="Rectangle 340" hidden="1"/>
            <p:cNvSpPr>
              <a:spLocks noChangeArrowheads="1"/>
            </p:cNvSpPr>
            <p:nvPr userDrawn="1"/>
          </p:nvSpPr>
          <p:spPr bwMode="auto">
            <a:xfrm>
              <a:off x="3875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3" name="Rectangle 341" hidden="1"/>
            <p:cNvSpPr>
              <a:spLocks noChangeArrowheads="1"/>
            </p:cNvSpPr>
            <p:nvPr userDrawn="1"/>
          </p:nvSpPr>
          <p:spPr bwMode="auto">
            <a:xfrm>
              <a:off x="4181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4" name="Rectangle 342" hidden="1"/>
            <p:cNvSpPr>
              <a:spLocks noChangeArrowheads="1"/>
            </p:cNvSpPr>
            <p:nvPr userDrawn="1"/>
          </p:nvSpPr>
          <p:spPr bwMode="auto">
            <a:xfrm>
              <a:off x="4487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5" name="Rectangle 343" hidden="1"/>
            <p:cNvSpPr>
              <a:spLocks noChangeArrowheads="1"/>
            </p:cNvSpPr>
            <p:nvPr userDrawn="1"/>
          </p:nvSpPr>
          <p:spPr bwMode="auto">
            <a:xfrm>
              <a:off x="4793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6" name="Rectangle 344" hidden="1"/>
            <p:cNvSpPr>
              <a:spLocks noChangeArrowheads="1"/>
            </p:cNvSpPr>
            <p:nvPr userDrawn="1"/>
          </p:nvSpPr>
          <p:spPr bwMode="auto">
            <a:xfrm>
              <a:off x="5099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7" name="Rectangle 345" hidden="1"/>
            <p:cNvSpPr>
              <a:spLocks noChangeArrowheads="1"/>
            </p:cNvSpPr>
            <p:nvPr userDrawn="1"/>
          </p:nvSpPr>
          <p:spPr bwMode="auto">
            <a:xfrm>
              <a:off x="815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8" name="Rectangle 346" hidden="1"/>
            <p:cNvSpPr>
              <a:spLocks noChangeArrowheads="1"/>
            </p:cNvSpPr>
            <p:nvPr userDrawn="1"/>
          </p:nvSpPr>
          <p:spPr bwMode="auto">
            <a:xfrm>
              <a:off x="1121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9" name="Rectangle 347" hidden="1"/>
            <p:cNvSpPr>
              <a:spLocks noChangeArrowheads="1"/>
            </p:cNvSpPr>
            <p:nvPr userDrawn="1"/>
          </p:nvSpPr>
          <p:spPr bwMode="auto">
            <a:xfrm>
              <a:off x="1427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0" name="Rectangle 348" hidden="1"/>
            <p:cNvSpPr>
              <a:spLocks noChangeArrowheads="1"/>
            </p:cNvSpPr>
            <p:nvPr userDrawn="1"/>
          </p:nvSpPr>
          <p:spPr bwMode="auto">
            <a:xfrm>
              <a:off x="1733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1" name="Rectangle 349" hidden="1"/>
            <p:cNvSpPr>
              <a:spLocks noChangeArrowheads="1"/>
            </p:cNvSpPr>
            <p:nvPr userDrawn="1"/>
          </p:nvSpPr>
          <p:spPr bwMode="auto">
            <a:xfrm>
              <a:off x="2039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2" name="Rectangle 350" hidden="1"/>
            <p:cNvSpPr>
              <a:spLocks noChangeArrowheads="1"/>
            </p:cNvSpPr>
            <p:nvPr userDrawn="1"/>
          </p:nvSpPr>
          <p:spPr bwMode="auto">
            <a:xfrm>
              <a:off x="2345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3" name="Rectangle 351" hidden="1"/>
            <p:cNvSpPr>
              <a:spLocks noChangeArrowheads="1"/>
            </p:cNvSpPr>
            <p:nvPr userDrawn="1"/>
          </p:nvSpPr>
          <p:spPr bwMode="auto">
            <a:xfrm>
              <a:off x="2651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4" name="Rectangle 352" hidden="1"/>
            <p:cNvSpPr>
              <a:spLocks noChangeArrowheads="1"/>
            </p:cNvSpPr>
            <p:nvPr userDrawn="1"/>
          </p:nvSpPr>
          <p:spPr bwMode="auto">
            <a:xfrm>
              <a:off x="2957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5" name="Rectangle 353" hidden="1"/>
            <p:cNvSpPr>
              <a:spLocks noChangeArrowheads="1"/>
            </p:cNvSpPr>
            <p:nvPr userDrawn="1"/>
          </p:nvSpPr>
          <p:spPr bwMode="auto">
            <a:xfrm>
              <a:off x="3263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6" name="Rectangle 354" hidden="1"/>
            <p:cNvSpPr>
              <a:spLocks noChangeArrowheads="1"/>
            </p:cNvSpPr>
            <p:nvPr userDrawn="1"/>
          </p:nvSpPr>
          <p:spPr bwMode="auto">
            <a:xfrm>
              <a:off x="3569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7" name="Rectangle 355" hidden="1"/>
            <p:cNvSpPr>
              <a:spLocks noChangeArrowheads="1"/>
            </p:cNvSpPr>
            <p:nvPr userDrawn="1"/>
          </p:nvSpPr>
          <p:spPr bwMode="auto">
            <a:xfrm>
              <a:off x="3875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8" name="Rectangle 356" hidden="1"/>
            <p:cNvSpPr>
              <a:spLocks noChangeArrowheads="1"/>
            </p:cNvSpPr>
            <p:nvPr userDrawn="1"/>
          </p:nvSpPr>
          <p:spPr bwMode="auto">
            <a:xfrm>
              <a:off x="4181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9" name="Rectangle 357" hidden="1"/>
            <p:cNvSpPr>
              <a:spLocks noChangeArrowheads="1"/>
            </p:cNvSpPr>
            <p:nvPr userDrawn="1"/>
          </p:nvSpPr>
          <p:spPr bwMode="auto">
            <a:xfrm>
              <a:off x="4487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0" name="Rectangle 358" hidden="1"/>
            <p:cNvSpPr>
              <a:spLocks noChangeArrowheads="1"/>
            </p:cNvSpPr>
            <p:nvPr userDrawn="1"/>
          </p:nvSpPr>
          <p:spPr bwMode="auto">
            <a:xfrm>
              <a:off x="4793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1" name="Rectangle 359" hidden="1"/>
            <p:cNvSpPr>
              <a:spLocks noChangeArrowheads="1"/>
            </p:cNvSpPr>
            <p:nvPr userDrawn="1"/>
          </p:nvSpPr>
          <p:spPr bwMode="auto">
            <a:xfrm>
              <a:off x="5099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2" name="Rectangle 360" hidden="1"/>
            <p:cNvSpPr>
              <a:spLocks noChangeArrowheads="1"/>
            </p:cNvSpPr>
            <p:nvPr userDrawn="1"/>
          </p:nvSpPr>
          <p:spPr bwMode="auto">
            <a:xfrm>
              <a:off x="815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3" name="Rectangle 361" hidden="1"/>
            <p:cNvSpPr>
              <a:spLocks noChangeArrowheads="1"/>
            </p:cNvSpPr>
            <p:nvPr userDrawn="1"/>
          </p:nvSpPr>
          <p:spPr bwMode="auto">
            <a:xfrm>
              <a:off x="1121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4" name="Rectangle 362" hidden="1"/>
            <p:cNvSpPr>
              <a:spLocks noChangeArrowheads="1"/>
            </p:cNvSpPr>
            <p:nvPr userDrawn="1"/>
          </p:nvSpPr>
          <p:spPr bwMode="auto">
            <a:xfrm>
              <a:off x="1427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5" name="Rectangle 363" hidden="1"/>
            <p:cNvSpPr>
              <a:spLocks noChangeArrowheads="1"/>
            </p:cNvSpPr>
            <p:nvPr userDrawn="1"/>
          </p:nvSpPr>
          <p:spPr bwMode="auto">
            <a:xfrm>
              <a:off x="1733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6" name="Rectangle 364" hidden="1"/>
            <p:cNvSpPr>
              <a:spLocks noChangeArrowheads="1"/>
            </p:cNvSpPr>
            <p:nvPr userDrawn="1"/>
          </p:nvSpPr>
          <p:spPr bwMode="auto">
            <a:xfrm>
              <a:off x="2039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7" name="Rectangle 365" hidden="1"/>
            <p:cNvSpPr>
              <a:spLocks noChangeArrowheads="1"/>
            </p:cNvSpPr>
            <p:nvPr userDrawn="1"/>
          </p:nvSpPr>
          <p:spPr bwMode="auto">
            <a:xfrm>
              <a:off x="2345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8" name="Rectangle 366" hidden="1"/>
            <p:cNvSpPr>
              <a:spLocks noChangeArrowheads="1"/>
            </p:cNvSpPr>
            <p:nvPr userDrawn="1"/>
          </p:nvSpPr>
          <p:spPr bwMode="auto">
            <a:xfrm>
              <a:off x="2651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9" name="Rectangle 367" hidden="1"/>
            <p:cNvSpPr>
              <a:spLocks noChangeArrowheads="1"/>
            </p:cNvSpPr>
            <p:nvPr userDrawn="1"/>
          </p:nvSpPr>
          <p:spPr bwMode="auto">
            <a:xfrm>
              <a:off x="2957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0" name="Rectangle 368" hidden="1"/>
            <p:cNvSpPr>
              <a:spLocks noChangeArrowheads="1"/>
            </p:cNvSpPr>
            <p:nvPr userDrawn="1"/>
          </p:nvSpPr>
          <p:spPr bwMode="auto">
            <a:xfrm>
              <a:off x="3263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1" name="Rectangle 369" hidden="1"/>
            <p:cNvSpPr>
              <a:spLocks noChangeArrowheads="1"/>
            </p:cNvSpPr>
            <p:nvPr userDrawn="1"/>
          </p:nvSpPr>
          <p:spPr bwMode="auto">
            <a:xfrm>
              <a:off x="3569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2" name="Rectangle 370" hidden="1"/>
            <p:cNvSpPr>
              <a:spLocks noChangeArrowheads="1"/>
            </p:cNvSpPr>
            <p:nvPr userDrawn="1"/>
          </p:nvSpPr>
          <p:spPr bwMode="auto">
            <a:xfrm>
              <a:off x="3875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3" name="Rectangle 371" hidden="1"/>
            <p:cNvSpPr>
              <a:spLocks noChangeArrowheads="1"/>
            </p:cNvSpPr>
            <p:nvPr userDrawn="1"/>
          </p:nvSpPr>
          <p:spPr bwMode="auto">
            <a:xfrm>
              <a:off x="4181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4" name="Rectangle 372" hidden="1"/>
            <p:cNvSpPr>
              <a:spLocks noChangeArrowheads="1"/>
            </p:cNvSpPr>
            <p:nvPr userDrawn="1"/>
          </p:nvSpPr>
          <p:spPr bwMode="auto">
            <a:xfrm>
              <a:off x="4487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5" name="Rectangle 373" hidden="1"/>
            <p:cNvSpPr>
              <a:spLocks noChangeArrowheads="1"/>
            </p:cNvSpPr>
            <p:nvPr userDrawn="1"/>
          </p:nvSpPr>
          <p:spPr bwMode="auto">
            <a:xfrm>
              <a:off x="4793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6" name="Rectangle 374" hidden="1"/>
            <p:cNvSpPr>
              <a:spLocks noChangeArrowheads="1"/>
            </p:cNvSpPr>
            <p:nvPr userDrawn="1"/>
          </p:nvSpPr>
          <p:spPr bwMode="auto">
            <a:xfrm>
              <a:off x="5099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7" name="Rectangle 375" hidden="1"/>
            <p:cNvSpPr>
              <a:spLocks noChangeArrowheads="1"/>
            </p:cNvSpPr>
            <p:nvPr userDrawn="1"/>
          </p:nvSpPr>
          <p:spPr bwMode="auto">
            <a:xfrm>
              <a:off x="509" y="64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8" name="Rectangle 376" hidden="1"/>
            <p:cNvSpPr>
              <a:spLocks noChangeArrowheads="1"/>
            </p:cNvSpPr>
            <p:nvPr userDrawn="1"/>
          </p:nvSpPr>
          <p:spPr bwMode="auto">
            <a:xfrm>
              <a:off x="509" y="95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9" name="Rectangle 377" hidden="1"/>
            <p:cNvSpPr>
              <a:spLocks noChangeArrowheads="1"/>
            </p:cNvSpPr>
            <p:nvPr userDrawn="1"/>
          </p:nvSpPr>
          <p:spPr bwMode="auto">
            <a:xfrm>
              <a:off x="509" y="125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0" name="Rectangle 378" hidden="1"/>
            <p:cNvSpPr>
              <a:spLocks noChangeArrowheads="1"/>
            </p:cNvSpPr>
            <p:nvPr userDrawn="1"/>
          </p:nvSpPr>
          <p:spPr bwMode="auto">
            <a:xfrm>
              <a:off x="509" y="156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1" name="Rectangle 379" hidden="1"/>
            <p:cNvSpPr>
              <a:spLocks noChangeArrowheads="1"/>
            </p:cNvSpPr>
            <p:nvPr userDrawn="1"/>
          </p:nvSpPr>
          <p:spPr bwMode="auto">
            <a:xfrm>
              <a:off x="509" y="187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2" name="Rectangle 380" hidden="1"/>
            <p:cNvSpPr>
              <a:spLocks noChangeArrowheads="1"/>
            </p:cNvSpPr>
            <p:nvPr userDrawn="1"/>
          </p:nvSpPr>
          <p:spPr bwMode="auto">
            <a:xfrm>
              <a:off x="509" y="2177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3" name="Rectangle 381" hidden="1"/>
            <p:cNvSpPr>
              <a:spLocks noChangeArrowheads="1"/>
            </p:cNvSpPr>
            <p:nvPr userDrawn="1"/>
          </p:nvSpPr>
          <p:spPr bwMode="auto">
            <a:xfrm>
              <a:off x="509" y="2483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4" name="Rectangle 382" hidden="1"/>
            <p:cNvSpPr>
              <a:spLocks noChangeArrowheads="1"/>
            </p:cNvSpPr>
            <p:nvPr userDrawn="1"/>
          </p:nvSpPr>
          <p:spPr bwMode="auto">
            <a:xfrm>
              <a:off x="509" y="2789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5" name="Rectangle 383" hidden="1"/>
            <p:cNvSpPr>
              <a:spLocks noChangeArrowheads="1"/>
            </p:cNvSpPr>
            <p:nvPr userDrawn="1"/>
          </p:nvSpPr>
          <p:spPr bwMode="auto">
            <a:xfrm>
              <a:off x="509" y="3095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6" name="Rectangle 384" hidden="1"/>
            <p:cNvSpPr>
              <a:spLocks noChangeArrowheads="1"/>
            </p:cNvSpPr>
            <p:nvPr userDrawn="1"/>
          </p:nvSpPr>
          <p:spPr bwMode="auto">
            <a:xfrm>
              <a:off x="509" y="3401"/>
              <a:ext cx="204" cy="204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altLang="pt-BR" smtClean="0">
                <a:solidFill>
                  <a:srgbClr val="3C3C3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67" name="Line 385" hidden="1"/>
            <p:cNvSpPr>
              <a:spLocks noChangeShapeType="1"/>
            </p:cNvSpPr>
            <p:nvPr userDrawn="1"/>
          </p:nvSpPr>
          <p:spPr bwMode="auto">
            <a:xfrm>
              <a:off x="510" y="647"/>
              <a:ext cx="4795" cy="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68" name="Line 386" hidden="1"/>
            <p:cNvSpPr>
              <a:spLocks noChangeShapeType="1"/>
            </p:cNvSpPr>
            <p:nvPr userDrawn="1"/>
          </p:nvSpPr>
          <p:spPr bwMode="auto">
            <a:xfrm>
              <a:off x="510" y="1157"/>
              <a:ext cx="4795" cy="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69" name="Line 387" hidden="1"/>
            <p:cNvSpPr>
              <a:spLocks noChangeShapeType="1"/>
            </p:cNvSpPr>
            <p:nvPr userDrawn="1"/>
          </p:nvSpPr>
          <p:spPr bwMode="auto">
            <a:xfrm>
              <a:off x="510" y="3769"/>
              <a:ext cx="4795" cy="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170" name="Rectangle 565"/>
          <p:cNvSpPr>
            <a:spLocks noChangeArrowheads="1"/>
          </p:cNvSpPr>
          <p:nvPr/>
        </p:nvSpPr>
        <p:spPr bwMode="auto">
          <a:xfrm>
            <a:off x="536575" y="977900"/>
            <a:ext cx="7637463" cy="72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pt-BR" sz="2800" b="1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  <a:cs typeface="Arial" charset="0"/>
            </a:endParaRPr>
          </a:p>
        </p:txBody>
      </p:sp>
      <p:pic>
        <p:nvPicPr>
          <p:cNvPr id="171" name="Picture 827" descr="Voith_RGB_R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8" y="434975"/>
            <a:ext cx="1255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" name="TextBox 18"/>
          <p:cNvSpPr txBox="1">
            <a:spLocks noChangeArrowheads="1"/>
          </p:cNvSpPr>
          <p:nvPr userDrawn="1"/>
        </p:nvSpPr>
        <p:spPr bwMode="auto">
          <a:xfrm>
            <a:off x="5807075" y="438150"/>
            <a:ext cx="1320800" cy="323850"/>
          </a:xfrm>
          <a:prstGeom prst="rect">
            <a:avLst/>
          </a:prstGeom>
          <a:solidFill>
            <a:srgbClr val="C0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r>
              <a:rPr lang="en-US" sz="1400" b="1" smtClean="0">
                <a:solidFill>
                  <a:srgbClr val="FFFFFF"/>
                </a:solidFill>
                <a:ea typeface="ＭＳ Ｐゴシック" pitchFamily="34" charset="-128"/>
                <a:cs typeface="Arial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22100389"/>
      </p:ext>
    </p:extLst>
  </p:cSld>
  <p:clrMapOvr>
    <a:masterClrMapping/>
  </p:clrMapOvr>
  <p:transition spd="med">
    <p:pull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6088" y="906463"/>
            <a:ext cx="7154862" cy="8636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46088" y="2060575"/>
            <a:ext cx="3500437" cy="41783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098925" y="2060575"/>
            <a:ext cx="3502025" cy="41783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662"/>
          <p:cNvSpPr>
            <a:spLocks noGrp="1" noChangeArrowheads="1"/>
          </p:cNvSpPr>
          <p:nvPr>
            <p:ph type="ftr" sz="quarter" idx="10"/>
          </p:nvPr>
        </p:nvSpPr>
        <p:spPr>
          <a:xfrm>
            <a:off x="460375" y="6530975"/>
            <a:ext cx="5399088" cy="179388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3C3C3C"/>
                </a:solidFill>
                <a:ea typeface="+mn-ea"/>
                <a:cs typeface="+mn-cs"/>
              </a:defRPr>
            </a:lvl1pPr>
          </a:lstStyle>
          <a:p>
            <a:pPr defTabSz="914400">
              <a:lnSpc>
                <a:spcPct val="108000"/>
              </a:lnSpc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r>
              <a:rPr lang="de-DE" sz="2000" smtClean="0"/>
              <a:t>P&amp;S Tissue  |  Sérgio Vargas  |  2015-05-13  |</a:t>
            </a:r>
            <a:endParaRPr lang="de-DE" sz="2000"/>
          </a:p>
        </p:txBody>
      </p:sp>
    </p:spTree>
    <p:extLst>
      <p:ext uri="{BB962C8B-B14F-4D97-AF65-F5344CB8AC3E}">
        <p14:creationId xmlns:p14="http://schemas.microsoft.com/office/powerpoint/2010/main" val="42673403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0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3.w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VoithGrid" hidden="1"/>
          <p:cNvGrpSpPr>
            <a:grpSpLocks/>
          </p:cNvGrpSpPr>
          <p:nvPr/>
        </p:nvGrpSpPr>
        <p:grpSpPr bwMode="auto">
          <a:xfrm>
            <a:off x="0" y="1889125"/>
            <a:ext cx="8996363" cy="4138613"/>
            <a:chOff x="0" y="1190"/>
            <a:chExt cx="5667" cy="2607"/>
          </a:xfrm>
        </p:grpSpPr>
        <p:grpSp>
          <p:nvGrpSpPr>
            <p:cNvPr id="6155" name="Group 501" hidden="1"/>
            <p:cNvGrpSpPr>
              <a:grpSpLocks/>
            </p:cNvGrpSpPr>
            <p:nvPr userDrawn="1"/>
          </p:nvGrpSpPr>
          <p:grpSpPr bwMode="auto">
            <a:xfrm>
              <a:off x="0" y="1190"/>
              <a:ext cx="5667" cy="227"/>
              <a:chOff x="0" y="1190"/>
              <a:chExt cx="5667" cy="227"/>
            </a:xfrm>
          </p:grpSpPr>
          <p:sp>
            <p:nvSpPr>
              <p:cNvPr id="10378" name="Rectangle 502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9" name="Rectangle 503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0" name="Rectangle 504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1" name="Rectangle 505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2" name="Rectangle 506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3" name="Rectangle 507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4" name="Rectangle 508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5" name="Rectangle 509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6" name="Rectangle 510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7" name="Rectangle 511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8" name="Rectangle 512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9" name="Rectangle 513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0" name="Rectangle 514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1" name="Rectangle 515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2" name="Rectangle 516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3" name="Rectangle 517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4" name="Rectangle 518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56" name="Group 519" hidden="1"/>
            <p:cNvGrpSpPr>
              <a:grpSpLocks/>
            </p:cNvGrpSpPr>
            <p:nvPr userDrawn="1"/>
          </p:nvGrpSpPr>
          <p:grpSpPr bwMode="auto">
            <a:xfrm>
              <a:off x="0" y="1530"/>
              <a:ext cx="5667" cy="227"/>
              <a:chOff x="0" y="1190"/>
              <a:chExt cx="5667" cy="227"/>
            </a:xfrm>
          </p:grpSpPr>
          <p:sp>
            <p:nvSpPr>
              <p:cNvPr id="10361" name="Rectangle 520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2" name="Rectangle 521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3" name="Rectangle 522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4" name="Rectangle 523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5" name="Rectangle 524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6" name="Rectangle 525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7" name="Rectangle 526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8" name="Rectangle 527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9" name="Rectangle 528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0" name="Rectangle 529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1" name="Rectangle 530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2" name="Rectangle 531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3" name="Rectangle 532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4" name="Rectangle 533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5" name="Rectangle 534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6" name="Rectangle 535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7" name="Rectangle 536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57" name="Group 537" hidden="1"/>
            <p:cNvGrpSpPr>
              <a:grpSpLocks/>
            </p:cNvGrpSpPr>
            <p:nvPr userDrawn="1"/>
          </p:nvGrpSpPr>
          <p:grpSpPr bwMode="auto">
            <a:xfrm>
              <a:off x="0" y="1870"/>
              <a:ext cx="5667" cy="227"/>
              <a:chOff x="0" y="1190"/>
              <a:chExt cx="5667" cy="227"/>
            </a:xfrm>
          </p:grpSpPr>
          <p:sp>
            <p:nvSpPr>
              <p:cNvPr id="10344" name="Rectangle 538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5" name="Rectangle 539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6" name="Rectangle 540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7" name="Rectangle 541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8" name="Rectangle 542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9" name="Rectangle 543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0" name="Rectangle 544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1" name="Rectangle 545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2" name="Rectangle 546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3" name="Rectangle 547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4" name="Rectangle 548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5" name="Rectangle 549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6" name="Rectangle 550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7" name="Rectangle 551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8" name="Rectangle 552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9" name="Rectangle 553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0" name="Rectangle 554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58" name="Group 555" hidden="1"/>
            <p:cNvGrpSpPr>
              <a:grpSpLocks/>
            </p:cNvGrpSpPr>
            <p:nvPr userDrawn="1"/>
          </p:nvGrpSpPr>
          <p:grpSpPr bwMode="auto">
            <a:xfrm>
              <a:off x="0" y="2210"/>
              <a:ext cx="5667" cy="227"/>
              <a:chOff x="0" y="1190"/>
              <a:chExt cx="5667" cy="227"/>
            </a:xfrm>
          </p:grpSpPr>
          <p:sp>
            <p:nvSpPr>
              <p:cNvPr id="10327" name="Rectangle 556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8" name="Rectangle 557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9" name="Rectangle 558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0" name="Rectangle 559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1" name="Rectangle 560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2" name="Rectangle 561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3" name="Rectangle 562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4" name="Rectangle 563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5" name="Rectangle 564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6" name="Rectangle 565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7" name="Rectangle 566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8" name="Rectangle 567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9" name="Rectangle 568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0" name="Rectangle 569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1" name="Rectangle 570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2" name="Rectangle 571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3" name="Rectangle 572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59" name="Group 573" hidden="1"/>
            <p:cNvGrpSpPr>
              <a:grpSpLocks/>
            </p:cNvGrpSpPr>
            <p:nvPr userDrawn="1"/>
          </p:nvGrpSpPr>
          <p:grpSpPr bwMode="auto">
            <a:xfrm>
              <a:off x="0" y="2550"/>
              <a:ext cx="5667" cy="227"/>
              <a:chOff x="0" y="1190"/>
              <a:chExt cx="5667" cy="227"/>
            </a:xfrm>
          </p:grpSpPr>
          <p:sp>
            <p:nvSpPr>
              <p:cNvPr id="10310" name="Rectangle 574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1" name="Rectangle 575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2" name="Rectangle 576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3" name="Rectangle 577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4" name="Rectangle 578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5" name="Rectangle 579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6" name="Rectangle 580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7" name="Rectangle 581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8" name="Rectangle 582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9" name="Rectangle 583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0" name="Rectangle 584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1" name="Rectangle 585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2" name="Rectangle 586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3" name="Rectangle 587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4" name="Rectangle 588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5" name="Rectangle 589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6" name="Rectangle 590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0" name="Group 591" hidden="1"/>
            <p:cNvGrpSpPr>
              <a:grpSpLocks/>
            </p:cNvGrpSpPr>
            <p:nvPr userDrawn="1"/>
          </p:nvGrpSpPr>
          <p:grpSpPr bwMode="auto">
            <a:xfrm>
              <a:off x="0" y="2890"/>
              <a:ext cx="5667" cy="227"/>
              <a:chOff x="0" y="1190"/>
              <a:chExt cx="5667" cy="227"/>
            </a:xfrm>
          </p:grpSpPr>
          <p:sp>
            <p:nvSpPr>
              <p:cNvPr id="10293" name="Rectangle 592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4" name="Rectangle 593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5" name="Rectangle 594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6" name="Rectangle 595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7" name="Rectangle 596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8" name="Rectangle 597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9" name="Rectangle 598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0" name="Rectangle 599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1" name="Rectangle 600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2" name="Rectangle 601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3" name="Rectangle 602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4" name="Rectangle 603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5" name="Rectangle 604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6" name="Rectangle 605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7" name="Rectangle 606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8" name="Rectangle 607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9" name="Rectangle 608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1" name="Group 609" hidden="1"/>
            <p:cNvGrpSpPr>
              <a:grpSpLocks/>
            </p:cNvGrpSpPr>
            <p:nvPr userDrawn="1"/>
          </p:nvGrpSpPr>
          <p:grpSpPr bwMode="auto">
            <a:xfrm>
              <a:off x="0" y="3230"/>
              <a:ext cx="5667" cy="227"/>
              <a:chOff x="0" y="1190"/>
              <a:chExt cx="5667" cy="227"/>
            </a:xfrm>
          </p:grpSpPr>
          <p:sp>
            <p:nvSpPr>
              <p:cNvPr id="10276" name="Rectangle 610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7" name="Rectangle 611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8" name="Rectangle 612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9" name="Rectangle 613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0" name="Rectangle 614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1" name="Rectangle 615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2" name="Rectangle 616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3" name="Rectangle 617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4" name="Rectangle 618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5" name="Rectangle 619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6" name="Rectangle 620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7" name="Rectangle 621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8" name="Rectangle 622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9" name="Rectangle 623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0" name="Rectangle 624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1" name="Rectangle 625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2" name="Rectangle 626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2" name="Group 627" hidden="1"/>
            <p:cNvGrpSpPr>
              <a:grpSpLocks/>
            </p:cNvGrpSpPr>
            <p:nvPr userDrawn="1"/>
          </p:nvGrpSpPr>
          <p:grpSpPr bwMode="auto">
            <a:xfrm>
              <a:off x="0" y="3570"/>
              <a:ext cx="5667" cy="227"/>
              <a:chOff x="0" y="1190"/>
              <a:chExt cx="5667" cy="227"/>
            </a:xfrm>
          </p:grpSpPr>
          <p:sp>
            <p:nvSpPr>
              <p:cNvPr id="10259" name="Rectangle 628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0" name="Rectangle 629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1" name="Rectangle 630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2" name="Rectangle 631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3" name="Rectangle 632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4" name="Rectangle 633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5" name="Rectangle 634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6" name="Rectangle 635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7" name="Rectangle 636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8" name="Rectangle 637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9" name="Rectangle 638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0" name="Rectangle 639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1" name="Rectangle 640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2" name="Rectangle 641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3" name="Rectangle 642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4" name="Rectangle 643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5" name="Rectangle 644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sp>
        <p:nvSpPr>
          <p:cNvPr id="10243" name="VoithPresentationShape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-520700"/>
            <a:ext cx="395288" cy="392112"/>
          </a:xfrm>
          <a:prstGeom prst="rect">
            <a:avLst/>
          </a:prstGeom>
          <a:solidFill>
            <a:srgbClr val="D2D2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44" name="Rectangle 14"/>
          <p:cNvSpPr>
            <a:spLocks noChangeArrowheads="1"/>
          </p:cNvSpPr>
          <p:nvPr/>
        </p:nvSpPr>
        <p:spPr bwMode="auto">
          <a:xfrm>
            <a:off x="536575" y="977900"/>
            <a:ext cx="76374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smtClean="0">
              <a:solidFill>
                <a:srgbClr val="001E78"/>
              </a:solidFill>
              <a:cs typeface="Arial" charset="0"/>
            </a:endParaRPr>
          </a:p>
        </p:txBody>
      </p:sp>
      <p:sp>
        <p:nvSpPr>
          <p:cNvPr id="6149" name="Rectangle 155"/>
          <p:cNvSpPr>
            <a:spLocks noGrp="1" noChangeArrowheads="1"/>
          </p:cNvSpPr>
          <p:nvPr>
            <p:ph type="title"/>
          </p:nvPr>
        </p:nvSpPr>
        <p:spPr bwMode="auto">
          <a:xfrm>
            <a:off x="588963" y="514350"/>
            <a:ext cx="76120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Mastertitelformat bearbeiten</a:t>
            </a:r>
          </a:p>
        </p:txBody>
      </p:sp>
      <p:sp>
        <p:nvSpPr>
          <p:cNvPr id="6150" name="Rectangle 5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895475"/>
            <a:ext cx="7612063" cy="421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Mastertextformat bearbeiten</a:t>
            </a:r>
          </a:p>
          <a:p>
            <a:pPr lvl="1"/>
            <a:r>
              <a:rPr lang="en-US" altLang="en-US" smtClean="0"/>
              <a:t>Zweite Ebene</a:t>
            </a:r>
          </a:p>
          <a:p>
            <a:pPr lvl="2"/>
            <a:r>
              <a:rPr lang="en-US" altLang="en-US" smtClean="0"/>
              <a:t>Dritte Ebene</a:t>
            </a:r>
          </a:p>
          <a:p>
            <a:pPr lvl="3"/>
            <a:r>
              <a:rPr lang="en-US" altLang="en-US" smtClean="0"/>
              <a:t>Vierte Ebene</a:t>
            </a:r>
          </a:p>
          <a:p>
            <a:pPr lvl="4"/>
            <a:r>
              <a:rPr lang="en-US" altLang="en-US" smtClean="0"/>
              <a:t>Fünfte Ebene</a:t>
            </a:r>
          </a:p>
        </p:txBody>
      </p:sp>
      <p:pic>
        <p:nvPicPr>
          <p:cNvPr id="6151" name="MasterFooterColor" descr="VP_PPT_Header_CO" hidden="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44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VoithPresentationInfo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0" y="6199188"/>
            <a:ext cx="536575" cy="269875"/>
          </a:xfrm>
          <a:prstGeom prst="rect">
            <a:avLst/>
          </a:prstGeom>
          <a:solidFill>
            <a:srgbClr val="D2D2D2"/>
          </a:solidFill>
          <a:ln w="9525" algn="ctr">
            <a:solidFill>
              <a:srgbClr val="D2D2D2"/>
            </a:solidFill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6153" name="Picture 13" descr="voith_ppt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38150"/>
            <a:ext cx="10985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75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469063"/>
            <a:ext cx="8275638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8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470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 spd="med"/>
  <p:hf sldNum="0" hdr="0" dt="0"/>
  <p:txStyles>
    <p:titleStyle>
      <a:lvl1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2pPr>
      <a:lvl3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3pPr>
      <a:lvl4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4pPr>
      <a:lvl5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5pPr>
      <a:lvl6pPr marL="457200" algn="l" rtl="0" fontAlgn="base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6pPr>
      <a:lvl7pPr marL="914400" algn="l" rtl="0" fontAlgn="base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7pPr>
      <a:lvl8pPr marL="1371600" algn="l" rtl="0" fontAlgn="base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8pPr>
      <a:lvl9pPr marL="1828800" algn="l" rtl="0" fontAlgn="base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SzPct val="120000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90513" indent="-28892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SzPct val="12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762000" indent="-2794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3pPr>
      <a:lvl4pPr marL="1209675" indent="-25717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SzPct val="120000"/>
        <a:buChar char="•"/>
        <a:defRPr>
          <a:solidFill>
            <a:schemeClr val="tx1"/>
          </a:solidFill>
          <a:latin typeface="+mn-lt"/>
        </a:defRPr>
      </a:lvl4pPr>
      <a:lvl5pPr marL="1714500" indent="-31432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5pPr>
      <a:lvl6pPr marL="2171700" indent="-314325" algn="l" rtl="0" fontAlgn="base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6pPr>
      <a:lvl7pPr marL="2628900" indent="-314325" algn="l" rtl="0" fontAlgn="base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7pPr>
      <a:lvl8pPr marL="3086100" indent="-314325" algn="l" rtl="0" fontAlgn="base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8pPr>
      <a:lvl9pPr marL="3543300" indent="-314325" algn="l" rtl="0" fontAlgn="base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VoithGrid" hidden="1"/>
          <p:cNvGrpSpPr>
            <a:grpSpLocks/>
          </p:cNvGrpSpPr>
          <p:nvPr/>
        </p:nvGrpSpPr>
        <p:grpSpPr bwMode="auto">
          <a:xfrm>
            <a:off x="0" y="1889125"/>
            <a:ext cx="8996363" cy="4138613"/>
            <a:chOff x="0" y="1190"/>
            <a:chExt cx="5667" cy="2607"/>
          </a:xfrm>
        </p:grpSpPr>
        <p:grpSp>
          <p:nvGrpSpPr>
            <p:cNvPr id="6155" name="Group 501" hidden="1"/>
            <p:cNvGrpSpPr>
              <a:grpSpLocks/>
            </p:cNvGrpSpPr>
            <p:nvPr userDrawn="1"/>
          </p:nvGrpSpPr>
          <p:grpSpPr bwMode="auto">
            <a:xfrm>
              <a:off x="0" y="1190"/>
              <a:ext cx="5667" cy="227"/>
              <a:chOff x="0" y="1190"/>
              <a:chExt cx="5667" cy="227"/>
            </a:xfrm>
          </p:grpSpPr>
          <p:sp>
            <p:nvSpPr>
              <p:cNvPr id="10378" name="Rectangle 502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9" name="Rectangle 503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0" name="Rectangle 504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1" name="Rectangle 505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2" name="Rectangle 506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3" name="Rectangle 507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4" name="Rectangle 508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5" name="Rectangle 509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6" name="Rectangle 510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7" name="Rectangle 511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8" name="Rectangle 512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89" name="Rectangle 513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0" name="Rectangle 514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1" name="Rectangle 515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2" name="Rectangle 516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3" name="Rectangle 517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94" name="Rectangle 518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56" name="Group 519" hidden="1"/>
            <p:cNvGrpSpPr>
              <a:grpSpLocks/>
            </p:cNvGrpSpPr>
            <p:nvPr userDrawn="1"/>
          </p:nvGrpSpPr>
          <p:grpSpPr bwMode="auto">
            <a:xfrm>
              <a:off x="0" y="1530"/>
              <a:ext cx="5667" cy="227"/>
              <a:chOff x="0" y="1190"/>
              <a:chExt cx="5667" cy="227"/>
            </a:xfrm>
          </p:grpSpPr>
          <p:sp>
            <p:nvSpPr>
              <p:cNvPr id="10361" name="Rectangle 520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2" name="Rectangle 521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3" name="Rectangle 522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4" name="Rectangle 523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5" name="Rectangle 524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6" name="Rectangle 525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7" name="Rectangle 526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8" name="Rectangle 527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9" name="Rectangle 528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0" name="Rectangle 529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1" name="Rectangle 530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2" name="Rectangle 531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3" name="Rectangle 532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4" name="Rectangle 533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5" name="Rectangle 534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6" name="Rectangle 535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77" name="Rectangle 536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57" name="Group 537" hidden="1"/>
            <p:cNvGrpSpPr>
              <a:grpSpLocks/>
            </p:cNvGrpSpPr>
            <p:nvPr userDrawn="1"/>
          </p:nvGrpSpPr>
          <p:grpSpPr bwMode="auto">
            <a:xfrm>
              <a:off x="0" y="1870"/>
              <a:ext cx="5667" cy="227"/>
              <a:chOff x="0" y="1190"/>
              <a:chExt cx="5667" cy="227"/>
            </a:xfrm>
          </p:grpSpPr>
          <p:sp>
            <p:nvSpPr>
              <p:cNvPr id="10344" name="Rectangle 538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5" name="Rectangle 539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6" name="Rectangle 540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7" name="Rectangle 541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8" name="Rectangle 542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9" name="Rectangle 543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0" name="Rectangle 544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1" name="Rectangle 545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2" name="Rectangle 546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3" name="Rectangle 547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4" name="Rectangle 548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5" name="Rectangle 549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6" name="Rectangle 550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7" name="Rectangle 551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8" name="Rectangle 552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59" name="Rectangle 553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60" name="Rectangle 554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58" name="Group 555" hidden="1"/>
            <p:cNvGrpSpPr>
              <a:grpSpLocks/>
            </p:cNvGrpSpPr>
            <p:nvPr userDrawn="1"/>
          </p:nvGrpSpPr>
          <p:grpSpPr bwMode="auto">
            <a:xfrm>
              <a:off x="0" y="2210"/>
              <a:ext cx="5667" cy="227"/>
              <a:chOff x="0" y="1190"/>
              <a:chExt cx="5667" cy="227"/>
            </a:xfrm>
          </p:grpSpPr>
          <p:sp>
            <p:nvSpPr>
              <p:cNvPr id="10327" name="Rectangle 556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8" name="Rectangle 557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9" name="Rectangle 558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0" name="Rectangle 559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1" name="Rectangle 560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2" name="Rectangle 561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3" name="Rectangle 562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4" name="Rectangle 563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5" name="Rectangle 564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6" name="Rectangle 565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7" name="Rectangle 566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8" name="Rectangle 567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39" name="Rectangle 568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0" name="Rectangle 569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1" name="Rectangle 570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2" name="Rectangle 571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43" name="Rectangle 572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59" name="Group 573" hidden="1"/>
            <p:cNvGrpSpPr>
              <a:grpSpLocks/>
            </p:cNvGrpSpPr>
            <p:nvPr userDrawn="1"/>
          </p:nvGrpSpPr>
          <p:grpSpPr bwMode="auto">
            <a:xfrm>
              <a:off x="0" y="2550"/>
              <a:ext cx="5667" cy="227"/>
              <a:chOff x="0" y="1190"/>
              <a:chExt cx="5667" cy="227"/>
            </a:xfrm>
          </p:grpSpPr>
          <p:sp>
            <p:nvSpPr>
              <p:cNvPr id="10310" name="Rectangle 574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1" name="Rectangle 575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2" name="Rectangle 576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3" name="Rectangle 577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4" name="Rectangle 578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5" name="Rectangle 579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6" name="Rectangle 580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7" name="Rectangle 581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8" name="Rectangle 582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19" name="Rectangle 583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0" name="Rectangle 584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1" name="Rectangle 585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2" name="Rectangle 586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3" name="Rectangle 587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4" name="Rectangle 588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5" name="Rectangle 589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26" name="Rectangle 590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0" name="Group 591" hidden="1"/>
            <p:cNvGrpSpPr>
              <a:grpSpLocks/>
            </p:cNvGrpSpPr>
            <p:nvPr userDrawn="1"/>
          </p:nvGrpSpPr>
          <p:grpSpPr bwMode="auto">
            <a:xfrm>
              <a:off x="0" y="2890"/>
              <a:ext cx="5667" cy="227"/>
              <a:chOff x="0" y="1190"/>
              <a:chExt cx="5667" cy="227"/>
            </a:xfrm>
          </p:grpSpPr>
          <p:sp>
            <p:nvSpPr>
              <p:cNvPr id="10293" name="Rectangle 592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4" name="Rectangle 593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5" name="Rectangle 594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6" name="Rectangle 595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7" name="Rectangle 596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8" name="Rectangle 597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9" name="Rectangle 598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0" name="Rectangle 599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1" name="Rectangle 600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2" name="Rectangle 601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3" name="Rectangle 602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4" name="Rectangle 603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5" name="Rectangle 604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6" name="Rectangle 605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7" name="Rectangle 606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8" name="Rectangle 607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309" name="Rectangle 608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1" name="Group 609" hidden="1"/>
            <p:cNvGrpSpPr>
              <a:grpSpLocks/>
            </p:cNvGrpSpPr>
            <p:nvPr userDrawn="1"/>
          </p:nvGrpSpPr>
          <p:grpSpPr bwMode="auto">
            <a:xfrm>
              <a:off x="0" y="3230"/>
              <a:ext cx="5667" cy="227"/>
              <a:chOff x="0" y="1190"/>
              <a:chExt cx="5667" cy="227"/>
            </a:xfrm>
          </p:grpSpPr>
          <p:sp>
            <p:nvSpPr>
              <p:cNvPr id="10276" name="Rectangle 610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7" name="Rectangle 611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8" name="Rectangle 612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9" name="Rectangle 613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0" name="Rectangle 614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1" name="Rectangle 615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2" name="Rectangle 616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3" name="Rectangle 617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4" name="Rectangle 618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5" name="Rectangle 619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6" name="Rectangle 620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7" name="Rectangle 621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8" name="Rectangle 622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89" name="Rectangle 623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0" name="Rectangle 624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1" name="Rectangle 625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92" name="Rectangle 626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2" name="Group 627" hidden="1"/>
            <p:cNvGrpSpPr>
              <a:grpSpLocks/>
            </p:cNvGrpSpPr>
            <p:nvPr userDrawn="1"/>
          </p:nvGrpSpPr>
          <p:grpSpPr bwMode="auto">
            <a:xfrm>
              <a:off x="0" y="3570"/>
              <a:ext cx="5667" cy="227"/>
              <a:chOff x="0" y="1190"/>
              <a:chExt cx="5667" cy="227"/>
            </a:xfrm>
          </p:grpSpPr>
          <p:sp>
            <p:nvSpPr>
              <p:cNvPr id="10259" name="Rectangle 628" hidden="1"/>
              <p:cNvSpPr>
                <a:spLocks noChangeArrowheads="1"/>
              </p:cNvSpPr>
              <p:nvPr userDrawn="1"/>
            </p:nvSpPr>
            <p:spPr bwMode="auto">
              <a:xfrm>
                <a:off x="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0" name="Rectangle 629" hidden="1"/>
              <p:cNvSpPr>
                <a:spLocks noChangeArrowheads="1"/>
              </p:cNvSpPr>
              <p:nvPr userDrawn="1"/>
            </p:nvSpPr>
            <p:spPr bwMode="auto">
              <a:xfrm>
                <a:off x="339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1" name="Rectangle 630" hidden="1"/>
              <p:cNvSpPr>
                <a:spLocks noChangeArrowheads="1"/>
              </p:cNvSpPr>
              <p:nvPr userDrawn="1"/>
            </p:nvSpPr>
            <p:spPr bwMode="auto">
              <a:xfrm>
                <a:off x="6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2" name="Rectangle 631" hidden="1"/>
              <p:cNvSpPr>
                <a:spLocks noChangeArrowheads="1"/>
              </p:cNvSpPr>
              <p:nvPr userDrawn="1"/>
            </p:nvSpPr>
            <p:spPr bwMode="auto">
              <a:xfrm>
                <a:off x="10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3" name="Rectangle 632" hidden="1"/>
              <p:cNvSpPr>
                <a:spLocks noChangeArrowheads="1"/>
              </p:cNvSpPr>
              <p:nvPr userDrawn="1"/>
            </p:nvSpPr>
            <p:spPr bwMode="auto">
              <a:xfrm>
                <a:off x="13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4" name="Rectangle 633" hidden="1"/>
              <p:cNvSpPr>
                <a:spLocks noChangeArrowheads="1"/>
              </p:cNvSpPr>
              <p:nvPr userDrawn="1"/>
            </p:nvSpPr>
            <p:spPr bwMode="auto">
              <a:xfrm>
                <a:off x="17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5" name="Rectangle 634" hidden="1"/>
              <p:cNvSpPr>
                <a:spLocks noChangeArrowheads="1"/>
              </p:cNvSpPr>
              <p:nvPr userDrawn="1"/>
            </p:nvSpPr>
            <p:spPr bwMode="auto">
              <a:xfrm>
                <a:off x="20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6" name="Rectangle 635" hidden="1"/>
              <p:cNvSpPr>
                <a:spLocks noChangeArrowheads="1"/>
              </p:cNvSpPr>
              <p:nvPr userDrawn="1"/>
            </p:nvSpPr>
            <p:spPr bwMode="auto">
              <a:xfrm>
                <a:off x="23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7" name="Rectangle 636" hidden="1"/>
              <p:cNvSpPr>
                <a:spLocks noChangeArrowheads="1"/>
              </p:cNvSpPr>
              <p:nvPr userDrawn="1"/>
            </p:nvSpPr>
            <p:spPr bwMode="auto">
              <a:xfrm>
                <a:off x="27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8" name="Rectangle 637" hidden="1"/>
              <p:cNvSpPr>
                <a:spLocks noChangeArrowheads="1"/>
              </p:cNvSpPr>
              <p:nvPr userDrawn="1"/>
            </p:nvSpPr>
            <p:spPr bwMode="auto">
              <a:xfrm>
                <a:off x="30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69" name="Rectangle 638" hidden="1"/>
              <p:cNvSpPr>
                <a:spLocks noChangeArrowheads="1"/>
              </p:cNvSpPr>
              <p:nvPr userDrawn="1"/>
            </p:nvSpPr>
            <p:spPr bwMode="auto">
              <a:xfrm>
                <a:off x="34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0" name="Rectangle 639" hidden="1"/>
              <p:cNvSpPr>
                <a:spLocks noChangeArrowheads="1"/>
              </p:cNvSpPr>
              <p:nvPr userDrawn="1"/>
            </p:nvSpPr>
            <p:spPr bwMode="auto">
              <a:xfrm>
                <a:off x="37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1" name="Rectangle 640" hidden="1"/>
              <p:cNvSpPr>
                <a:spLocks noChangeArrowheads="1"/>
              </p:cNvSpPr>
              <p:nvPr userDrawn="1"/>
            </p:nvSpPr>
            <p:spPr bwMode="auto">
              <a:xfrm>
                <a:off x="408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2" name="Rectangle 641" hidden="1"/>
              <p:cNvSpPr>
                <a:spLocks noChangeArrowheads="1"/>
              </p:cNvSpPr>
              <p:nvPr userDrawn="1"/>
            </p:nvSpPr>
            <p:spPr bwMode="auto">
              <a:xfrm>
                <a:off x="442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3" name="Rectangle 642" hidden="1"/>
              <p:cNvSpPr>
                <a:spLocks noChangeArrowheads="1"/>
              </p:cNvSpPr>
              <p:nvPr userDrawn="1"/>
            </p:nvSpPr>
            <p:spPr bwMode="auto">
              <a:xfrm>
                <a:off x="476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4" name="Rectangle 643" hidden="1"/>
              <p:cNvSpPr>
                <a:spLocks noChangeArrowheads="1"/>
              </p:cNvSpPr>
              <p:nvPr userDrawn="1"/>
            </p:nvSpPr>
            <p:spPr bwMode="auto">
              <a:xfrm>
                <a:off x="510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0275" name="Rectangle 644" hidden="1"/>
              <p:cNvSpPr>
                <a:spLocks noChangeArrowheads="1"/>
              </p:cNvSpPr>
              <p:nvPr userDrawn="1"/>
            </p:nvSpPr>
            <p:spPr bwMode="auto">
              <a:xfrm>
                <a:off x="5440" y="1190"/>
                <a:ext cx="227" cy="227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80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sp>
        <p:nvSpPr>
          <p:cNvPr id="10243" name="VoithPresentationShape" hidden="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0" y="-520700"/>
            <a:ext cx="395288" cy="392112"/>
          </a:xfrm>
          <a:prstGeom prst="rect">
            <a:avLst/>
          </a:prstGeom>
          <a:solidFill>
            <a:srgbClr val="D2D2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44" name="Rectangle 14"/>
          <p:cNvSpPr>
            <a:spLocks noChangeArrowheads="1"/>
          </p:cNvSpPr>
          <p:nvPr/>
        </p:nvSpPr>
        <p:spPr bwMode="auto">
          <a:xfrm>
            <a:off x="536575" y="977900"/>
            <a:ext cx="76374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smtClean="0">
              <a:solidFill>
                <a:srgbClr val="001E78"/>
              </a:solidFill>
              <a:cs typeface="Arial" charset="0"/>
            </a:endParaRPr>
          </a:p>
        </p:txBody>
      </p:sp>
      <p:sp>
        <p:nvSpPr>
          <p:cNvPr id="6149" name="Rectangle 155"/>
          <p:cNvSpPr>
            <a:spLocks noGrp="1" noChangeArrowheads="1"/>
          </p:cNvSpPr>
          <p:nvPr>
            <p:ph type="title"/>
          </p:nvPr>
        </p:nvSpPr>
        <p:spPr bwMode="auto">
          <a:xfrm>
            <a:off x="588963" y="514350"/>
            <a:ext cx="76120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Mastertitelformat bearbeiten</a:t>
            </a:r>
          </a:p>
        </p:txBody>
      </p:sp>
      <p:sp>
        <p:nvSpPr>
          <p:cNvPr id="6150" name="Rectangle 5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895475"/>
            <a:ext cx="7612063" cy="421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Mastertextformat bearbeiten</a:t>
            </a:r>
          </a:p>
          <a:p>
            <a:pPr lvl="1"/>
            <a:r>
              <a:rPr lang="en-US" altLang="en-US" smtClean="0"/>
              <a:t>Zweite Ebene</a:t>
            </a:r>
          </a:p>
          <a:p>
            <a:pPr lvl="2"/>
            <a:r>
              <a:rPr lang="en-US" altLang="en-US" smtClean="0"/>
              <a:t>Dritte Ebene</a:t>
            </a:r>
          </a:p>
          <a:p>
            <a:pPr lvl="3"/>
            <a:r>
              <a:rPr lang="en-US" altLang="en-US" smtClean="0"/>
              <a:t>Vierte Ebene</a:t>
            </a:r>
          </a:p>
          <a:p>
            <a:pPr lvl="4"/>
            <a:r>
              <a:rPr lang="en-US" altLang="en-US" smtClean="0"/>
              <a:t>Fünfte Ebene</a:t>
            </a:r>
          </a:p>
        </p:txBody>
      </p:sp>
      <p:pic>
        <p:nvPicPr>
          <p:cNvPr id="6151" name="MasterFooterColor" descr="VP_PPT_Header_CO" hidden="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44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VoithPresentationInfo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0" y="6199188"/>
            <a:ext cx="536575" cy="269875"/>
          </a:xfrm>
          <a:prstGeom prst="rect">
            <a:avLst/>
          </a:prstGeom>
          <a:solidFill>
            <a:srgbClr val="D2D2D2"/>
          </a:solidFill>
          <a:ln w="9525" algn="ctr">
            <a:solidFill>
              <a:srgbClr val="D2D2D2"/>
            </a:solidFill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6153" name="Picture 13" descr="voith_ppt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38150"/>
            <a:ext cx="10985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75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469063"/>
            <a:ext cx="8275638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8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54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776" r:id="rId6"/>
    <p:sldLayoutId id="2147483777" r:id="rId7"/>
  </p:sldLayoutIdLst>
  <p:transition spd="med"/>
  <p:hf sldNum="0" hdr="0" dt="0"/>
  <p:txStyles>
    <p:titleStyle>
      <a:lvl1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2pPr>
      <a:lvl3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3pPr>
      <a:lvl4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4pPr>
      <a:lvl5pPr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5pPr>
      <a:lvl6pPr marL="457200" algn="l" rtl="0" fontAlgn="base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6pPr>
      <a:lvl7pPr marL="914400" algn="l" rtl="0" fontAlgn="base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7pPr>
      <a:lvl8pPr marL="1371600" algn="l" rtl="0" fontAlgn="base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8pPr>
      <a:lvl9pPr marL="1828800" algn="l" rtl="0" fontAlgn="base">
        <a:lnSpc>
          <a:spcPct val="97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SzPct val="120000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90513" indent="-28892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SzPct val="12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762000" indent="-2794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3pPr>
      <a:lvl4pPr marL="1209675" indent="-25717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SzPct val="120000"/>
        <a:buChar char="•"/>
        <a:defRPr>
          <a:solidFill>
            <a:schemeClr val="tx1"/>
          </a:solidFill>
          <a:latin typeface="+mn-lt"/>
        </a:defRPr>
      </a:lvl4pPr>
      <a:lvl5pPr marL="1714500" indent="-31432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5pPr>
      <a:lvl6pPr marL="2171700" indent="-314325" algn="l" rtl="0" fontAlgn="base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6pPr>
      <a:lvl7pPr marL="2628900" indent="-314325" algn="l" rtl="0" fontAlgn="base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7pPr>
      <a:lvl8pPr marL="3086100" indent="-314325" algn="l" rtl="0" fontAlgn="base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8pPr>
      <a:lvl9pPr marL="3543300" indent="-314325" algn="l" rtl="0" fontAlgn="base">
        <a:lnSpc>
          <a:spcPct val="120000"/>
        </a:lnSpc>
        <a:spcBef>
          <a:spcPct val="0"/>
        </a:spcBef>
        <a:spcAft>
          <a:spcPct val="0"/>
        </a:spcAft>
        <a:buClr>
          <a:srgbClr val="9B9B9B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4"/>
          <p:cNvSpPr>
            <a:spLocks noChangeArrowheads="1"/>
          </p:cNvSpPr>
          <p:nvPr/>
        </p:nvSpPr>
        <p:spPr bwMode="auto">
          <a:xfrm>
            <a:off x="536575" y="977900"/>
            <a:ext cx="7637463" cy="72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smtClean="0">
              <a:solidFill>
                <a:srgbClr val="2D4275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3075" name="Rectangle 155"/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906463"/>
            <a:ext cx="7154862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 smtClean="0"/>
              <a:t>Mastertitelformat bearbeiten</a:t>
            </a:r>
          </a:p>
        </p:txBody>
      </p:sp>
      <p:sp>
        <p:nvSpPr>
          <p:cNvPr id="3076" name="Rectangle 5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2060575"/>
            <a:ext cx="7154862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 smtClean="0"/>
              <a:t>Mastertextformat bearbeiten</a:t>
            </a:r>
          </a:p>
          <a:p>
            <a:pPr lvl="1"/>
            <a:r>
              <a:rPr lang="pt-BR" altLang="en-US" smtClean="0"/>
              <a:t>Zweite Ebene</a:t>
            </a:r>
          </a:p>
          <a:p>
            <a:pPr lvl="2"/>
            <a:r>
              <a:rPr lang="pt-BR" altLang="en-US" smtClean="0"/>
              <a:t>Dritte Ebene</a:t>
            </a:r>
          </a:p>
          <a:p>
            <a:pPr lvl="3"/>
            <a:r>
              <a:rPr lang="pt-BR" altLang="en-US" smtClean="0"/>
              <a:t>Vierte Ebene</a:t>
            </a:r>
          </a:p>
          <a:p>
            <a:pPr lvl="4"/>
            <a:r>
              <a:rPr lang="pt-BR" altLang="en-US" smtClean="0"/>
              <a:t>Fünfte Ebene</a:t>
            </a:r>
          </a:p>
        </p:txBody>
      </p:sp>
      <p:pic>
        <p:nvPicPr>
          <p:cNvPr id="3077" name="Picture 658" descr="Voith_RGB_R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8" y="434975"/>
            <a:ext cx="1255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4187" name="VoithPresentationInfo" hidden="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6197600"/>
            <a:ext cx="546100" cy="279400"/>
          </a:xfrm>
          <a:prstGeom prst="rect">
            <a:avLst/>
          </a:prstGeom>
          <a:solidFill>
            <a:srgbClr val="D2D2D2"/>
          </a:solidFill>
          <a:ln w="9525" algn="ctr">
            <a:solidFill>
              <a:srgbClr val="D2D2D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altLang="pt-BR" smtClean="0">
              <a:solidFill>
                <a:srgbClr val="3C3C3C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pitchFamily="34" charset="-128"/>
              <a:cs typeface="Arial" charset="0"/>
            </a:endParaRPr>
          </a:p>
        </p:txBody>
      </p:sp>
      <p:grpSp>
        <p:nvGrpSpPr>
          <p:cNvPr id="3079" name="VoithGrid" hidden="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34189" name="Line 685" hidden="1"/>
            <p:cNvSpPr>
              <a:spLocks noChangeShapeType="1"/>
            </p:cNvSpPr>
            <p:nvPr userDrawn="1"/>
          </p:nvSpPr>
          <p:spPr bwMode="auto">
            <a:xfrm>
              <a:off x="281" y="0"/>
              <a:ext cx="0" cy="432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0" name="Line 686" hidden="1"/>
            <p:cNvSpPr>
              <a:spLocks noChangeShapeType="1"/>
            </p:cNvSpPr>
            <p:nvPr userDrawn="1"/>
          </p:nvSpPr>
          <p:spPr bwMode="auto">
            <a:xfrm>
              <a:off x="1700" y="0"/>
              <a:ext cx="0" cy="432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1" name="Line 687" hidden="1"/>
            <p:cNvSpPr>
              <a:spLocks noChangeShapeType="1"/>
            </p:cNvSpPr>
            <p:nvPr userDrawn="1"/>
          </p:nvSpPr>
          <p:spPr bwMode="auto">
            <a:xfrm flipH="1">
              <a:off x="2992" y="0"/>
              <a:ext cx="1" cy="432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2" name="Line 688" hidden="1"/>
            <p:cNvSpPr>
              <a:spLocks noChangeShapeType="1"/>
            </p:cNvSpPr>
            <p:nvPr userDrawn="1"/>
          </p:nvSpPr>
          <p:spPr bwMode="auto">
            <a:xfrm>
              <a:off x="3740" y="0"/>
              <a:ext cx="0" cy="432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3" name="Line 689" hidden="1"/>
            <p:cNvSpPr>
              <a:spLocks noChangeShapeType="1"/>
            </p:cNvSpPr>
            <p:nvPr userDrawn="1"/>
          </p:nvSpPr>
          <p:spPr bwMode="auto">
            <a:xfrm>
              <a:off x="4787" y="0"/>
              <a:ext cx="0" cy="432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4" name="Line 690" hidden="1"/>
            <p:cNvSpPr>
              <a:spLocks noChangeShapeType="1"/>
            </p:cNvSpPr>
            <p:nvPr userDrawn="1"/>
          </p:nvSpPr>
          <p:spPr bwMode="auto">
            <a:xfrm>
              <a:off x="5495" y="0"/>
              <a:ext cx="0" cy="432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5" name="Line 691" hidden="1"/>
            <p:cNvSpPr>
              <a:spLocks noChangeShapeType="1"/>
            </p:cNvSpPr>
            <p:nvPr userDrawn="1"/>
          </p:nvSpPr>
          <p:spPr bwMode="auto">
            <a:xfrm>
              <a:off x="0" y="572"/>
              <a:ext cx="5760" cy="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6" name="Line 692" hidden="1"/>
            <p:cNvSpPr>
              <a:spLocks noChangeShapeType="1"/>
            </p:cNvSpPr>
            <p:nvPr userDrawn="1"/>
          </p:nvSpPr>
          <p:spPr bwMode="auto">
            <a:xfrm>
              <a:off x="0" y="1299"/>
              <a:ext cx="5760" cy="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7" name="Line 693" hidden="1"/>
            <p:cNvSpPr>
              <a:spLocks noChangeShapeType="1"/>
            </p:cNvSpPr>
            <p:nvPr userDrawn="1"/>
          </p:nvSpPr>
          <p:spPr bwMode="auto">
            <a:xfrm>
              <a:off x="0" y="1345"/>
              <a:ext cx="5760" cy="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34198" name="Line 694" hidden="1"/>
            <p:cNvSpPr>
              <a:spLocks noChangeShapeType="1"/>
            </p:cNvSpPr>
            <p:nvPr userDrawn="1"/>
          </p:nvSpPr>
          <p:spPr bwMode="auto">
            <a:xfrm>
              <a:off x="0" y="3932"/>
              <a:ext cx="5760" cy="0"/>
            </a:xfrm>
            <a:prstGeom prst="line">
              <a:avLst/>
            </a:prstGeom>
            <a:noFill/>
            <a:ln w="31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defTabSz="914400" fontAlgn="base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  <a:defRPr/>
              </a:pPr>
              <a:endParaRPr lang="pt-BR" sz="2000">
                <a:solidFill>
                  <a:srgbClr val="3C3C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5128" name="TextBox 17"/>
          <p:cNvSpPr txBox="1">
            <a:spLocks noChangeArrowheads="1"/>
          </p:cNvSpPr>
          <p:nvPr userDrawn="1"/>
        </p:nvSpPr>
        <p:spPr bwMode="auto">
          <a:xfrm>
            <a:off x="5807075" y="438150"/>
            <a:ext cx="1320800" cy="323850"/>
          </a:xfrm>
          <a:prstGeom prst="rect">
            <a:avLst/>
          </a:prstGeom>
          <a:solidFill>
            <a:srgbClr val="C0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r>
              <a:rPr lang="en-US" sz="1400" b="1" smtClean="0">
                <a:solidFill>
                  <a:srgbClr val="FFFFFF"/>
                </a:solidFill>
                <a:ea typeface="ＭＳ Ｐゴシック" pitchFamily="34" charset="-128"/>
                <a:cs typeface="Arial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6564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</p:sldLayoutIdLst>
  <p:transition spd="med"/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5pPr>
      <a:lvl6pPr marL="457200" algn="l" rtl="0" fontAlgn="base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6pPr>
      <a:lvl7pPr marL="914400" algn="l" rtl="0" fontAlgn="base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7pPr>
      <a:lvl8pPr marL="1371600" algn="l" rtl="0" fontAlgn="base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8pPr>
      <a:lvl9pPr marL="1828800" algn="l" rtl="0" fontAlgn="base">
        <a:lnSpc>
          <a:spcPts val="34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lr>
          <a:srgbClr val="9B9B9B"/>
        </a:buClr>
        <a:buSzPct val="12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35560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2pPr>
      <a:lvl3pPr marL="717550" indent="-358775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079500" indent="-360363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443038" indent="-36195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5pPr>
      <a:lvl6pPr marL="1900238" indent="-361950" algn="l" rtl="0" fontAlgn="base">
        <a:lnSpc>
          <a:spcPct val="110000"/>
        </a:lnSpc>
        <a:spcBef>
          <a:spcPct val="50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6pPr>
      <a:lvl7pPr marL="2357438" indent="-361950" algn="l" rtl="0" fontAlgn="base">
        <a:lnSpc>
          <a:spcPct val="110000"/>
        </a:lnSpc>
        <a:spcBef>
          <a:spcPct val="50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7pPr>
      <a:lvl8pPr marL="2814638" indent="-361950" algn="l" rtl="0" fontAlgn="base">
        <a:lnSpc>
          <a:spcPct val="110000"/>
        </a:lnSpc>
        <a:spcBef>
          <a:spcPct val="50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8pPr>
      <a:lvl9pPr marL="3271838" indent="-361950" algn="l" rtl="0" fontAlgn="base">
        <a:lnSpc>
          <a:spcPct val="110000"/>
        </a:lnSpc>
        <a:spcBef>
          <a:spcPct val="50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10" Type="http://schemas.openxmlformats.org/officeDocument/2006/relationships/image" Target="../media/image12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30.jpeg"/><Relationship Id="rId5" Type="http://schemas.openxmlformats.org/officeDocument/2006/relationships/image" Target="../media/image8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vprber\Desktop\D\Fotos\3D SEPAC MP4\Mall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5238"/>
            <a:ext cx="9144000" cy="432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46088" y="1636713"/>
            <a:ext cx="7783512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000" b="0">
                <a:solidFill>
                  <a:srgbClr val="2D42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D4275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D4275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D4275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D4275"/>
                </a:solidFill>
                <a:latin typeface="Arial" charset="0"/>
              </a:defRPr>
            </a:lvl5pPr>
            <a:lvl6pPr marL="4572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D4275"/>
                </a:solidFill>
                <a:latin typeface="Arial" charset="0"/>
              </a:defRPr>
            </a:lvl6pPr>
            <a:lvl7pPr marL="9144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D4275"/>
                </a:solidFill>
                <a:latin typeface="Arial" charset="0"/>
              </a:defRPr>
            </a:lvl7pPr>
            <a:lvl8pPr marL="13716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D4275"/>
                </a:solidFill>
                <a:latin typeface="Arial" charset="0"/>
              </a:defRPr>
            </a:lvl8pPr>
            <a:lvl9pPr marL="18288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D4275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2D4275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Voith VTM 1</a:t>
            </a:r>
          </a:p>
          <a:p>
            <a:pPr marL="0" marR="0" lvl="0" indent="0" algn="l" defTabSz="914400" rtl="0" eaLnBrk="1" fontAlgn="base" latinLnBrk="0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kern="0" noProof="0" dirty="0" err="1" smtClean="0">
                <a:latin typeface="Arial"/>
              </a:rPr>
              <a:t>NipcoFlex</a:t>
            </a:r>
            <a:r>
              <a:rPr lang="pt-BR" altLang="pt-BR" kern="0" noProof="0" dirty="0" smtClean="0">
                <a:latin typeface="Arial"/>
              </a:rPr>
              <a:t> T – </a:t>
            </a:r>
            <a:r>
              <a:rPr lang="pt-BR" altLang="pt-BR" kern="0" noProof="0" dirty="0" err="1" smtClean="0">
                <a:latin typeface="Arial"/>
              </a:rPr>
              <a:t>Shoe</a:t>
            </a:r>
            <a:r>
              <a:rPr lang="pt-BR" altLang="pt-BR" kern="0" noProof="0" dirty="0" smtClean="0">
                <a:latin typeface="Arial"/>
              </a:rPr>
              <a:t> Press</a:t>
            </a:r>
            <a:endParaRPr kumimoji="0" lang="en-US" altLang="pt-BR" sz="4000" b="0" i="0" u="none" strike="noStrike" kern="0" cap="none" spc="0" normalizeH="0" baseline="0" noProof="0" dirty="0" smtClean="0">
              <a:ln>
                <a:noFill/>
              </a:ln>
              <a:solidFill>
                <a:srgbClr val="2D4275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P&amp;S Tissue  |  </a:t>
            </a:r>
            <a:r>
              <a:rPr lang="en-US" dirty="0" err="1" smtClean="0"/>
              <a:t>Sérgio</a:t>
            </a:r>
            <a:r>
              <a:rPr lang="en-US" dirty="0" smtClean="0"/>
              <a:t> Vargas  |  2015-05-13  |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8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3" y="1820821"/>
            <a:ext cx="9038122" cy="2780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32000" y="877888"/>
            <a:ext cx="7159625" cy="6492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4572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9144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13716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18288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2D4275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Voith VTM 1</a:t>
            </a:r>
          </a:p>
        </p:txBody>
      </p:sp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412" y="4999187"/>
            <a:ext cx="2079625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YC_S_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551" y="4989785"/>
            <a:ext cx="1096249" cy="105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7" r="16609"/>
          <a:stretch>
            <a:fillRect/>
          </a:stretch>
        </p:blipFill>
        <p:spPr bwMode="auto">
          <a:xfrm>
            <a:off x="27993" y="5002763"/>
            <a:ext cx="1352938" cy="1025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7" descr="Bomba_01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" t="9952" r="3365" b="7196"/>
          <a:stretch/>
        </p:blipFill>
        <p:spPr bwMode="auto">
          <a:xfrm>
            <a:off x="5131835" y="4952532"/>
            <a:ext cx="2090059" cy="121619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5" b="18266"/>
          <a:stretch>
            <a:fillRect/>
          </a:stretch>
        </p:blipFill>
        <p:spPr bwMode="auto">
          <a:xfrm>
            <a:off x="7400029" y="4952532"/>
            <a:ext cx="1715978" cy="121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83976" y="6168730"/>
            <a:ext cx="12409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MasterJet</a:t>
            </a:r>
            <a:r>
              <a:rPr lang="en-US" sz="1100" dirty="0" smtClean="0"/>
              <a:t> Pro T</a:t>
            </a:r>
          </a:p>
          <a:p>
            <a:pPr algn="ctr"/>
            <a:r>
              <a:rPr lang="en-US" sz="1100" dirty="0" err="1" smtClean="0"/>
              <a:t>Headbox</a:t>
            </a:r>
            <a:r>
              <a:rPr lang="en-US" sz="1100" dirty="0" smtClean="0"/>
              <a:t> without recirculation</a:t>
            </a:r>
            <a:endParaRPr lang="en-US" sz="11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530447" y="6191698"/>
            <a:ext cx="12409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EvoDry</a:t>
            </a:r>
            <a:r>
              <a:rPr lang="en-US" sz="1100" dirty="0" smtClean="0"/>
              <a:t> Y Steel Yankee Dryer</a:t>
            </a:r>
            <a:endParaRPr lang="en-US" sz="11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306082" y="6170404"/>
            <a:ext cx="12409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NipcoFlex</a:t>
            </a:r>
            <a:r>
              <a:rPr lang="en-US" sz="1100" dirty="0" smtClean="0"/>
              <a:t> T </a:t>
            </a:r>
          </a:p>
          <a:p>
            <a:pPr algn="ctr"/>
            <a:r>
              <a:rPr lang="en-US" sz="1100" dirty="0" smtClean="0"/>
              <a:t>Shoe Press</a:t>
            </a:r>
            <a:endParaRPr lang="en-US" sz="11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5556378" y="6253421"/>
            <a:ext cx="1240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Vacuum Pumps</a:t>
            </a:r>
            <a:endParaRPr lang="en-US" sz="11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7637532" y="6253421"/>
            <a:ext cx="1240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LSC Scanner</a:t>
            </a:r>
            <a:endParaRPr lang="en-US" sz="110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P&amp;S Tissue  |  Sérgio Vargas  |  2015-05-13  |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06850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2000" y="877888"/>
            <a:ext cx="7159625" cy="649287"/>
          </a:xfrm>
          <a:solidFill>
            <a:srgbClr val="FFFFFF"/>
          </a:solidFill>
        </p:spPr>
        <p:txBody>
          <a:bodyPr/>
          <a:lstStyle/>
          <a:p>
            <a:pPr eaLnBrk="1" hangingPunct="1">
              <a:lnSpc>
                <a:spcPct val="89000"/>
              </a:lnSpc>
            </a:pPr>
            <a:r>
              <a:rPr lang="en-US" altLang="en-US" sz="4000" dirty="0" err="1" smtClean="0">
                <a:solidFill>
                  <a:srgbClr val="2D4275"/>
                </a:solidFill>
              </a:rPr>
              <a:t>NipcoFlex</a:t>
            </a:r>
            <a:r>
              <a:rPr lang="en-US" altLang="en-US" sz="4000" dirty="0" smtClean="0">
                <a:solidFill>
                  <a:srgbClr val="2D4275"/>
                </a:solidFill>
              </a:rPr>
              <a:t> T Shoe Press</a:t>
            </a:r>
          </a:p>
        </p:txBody>
      </p:sp>
      <p:pic>
        <p:nvPicPr>
          <p:cNvPr id="5939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0550"/>
            <a:ext cx="9144000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82129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8313"/>
            <a:ext cx="9132888" cy="511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32000" y="877888"/>
            <a:ext cx="7159625" cy="6492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4572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9144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13716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18288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ct val="89000"/>
              </a:lnSpc>
            </a:pPr>
            <a:r>
              <a:rPr lang="en-US" altLang="en-US" sz="4000" kern="0" smtClean="0">
                <a:solidFill>
                  <a:srgbClr val="2D4275"/>
                </a:solidFill>
              </a:rPr>
              <a:t>NipcoFlex T Shoe Press</a:t>
            </a:r>
            <a:endParaRPr lang="en-US" altLang="en-US" sz="4000" kern="0" dirty="0" smtClean="0">
              <a:solidFill>
                <a:srgbClr val="2D4275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99534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2011_11 Conventional_Folie1_vrana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t="5176" b="5591"/>
          <a:stretch>
            <a:fillRect/>
          </a:stretch>
        </p:blipFill>
        <p:spPr bwMode="auto">
          <a:xfrm>
            <a:off x="185738" y="2147888"/>
            <a:ext cx="562133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2011_11 Nipcoflex_T_Folie2_vrana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" t="4883" b="4677"/>
          <a:stretch>
            <a:fillRect/>
          </a:stretch>
        </p:blipFill>
        <p:spPr bwMode="auto">
          <a:xfrm>
            <a:off x="171450" y="4486275"/>
            <a:ext cx="5624513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5670550" y="2514600"/>
            <a:ext cx="20986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pt-BR" dirty="0" err="1" smtClean="0">
                <a:solidFill>
                  <a:srgbClr val="2C4275"/>
                </a:solidFill>
                <a:effectLst/>
              </a:rPr>
              <a:t>Suction</a:t>
            </a:r>
            <a:r>
              <a:rPr lang="es-ES" altLang="pt-BR" dirty="0" smtClean="0">
                <a:solidFill>
                  <a:srgbClr val="2C4275"/>
                </a:solidFill>
                <a:effectLst/>
              </a:rPr>
              <a:t> </a:t>
            </a:r>
            <a:r>
              <a:rPr lang="es-ES" altLang="pt-BR" dirty="0" err="1" smtClean="0">
                <a:solidFill>
                  <a:srgbClr val="2C4275"/>
                </a:solidFill>
                <a:effectLst/>
              </a:rPr>
              <a:t>Press</a:t>
            </a:r>
            <a:r>
              <a:rPr lang="es-ES" altLang="pt-BR" dirty="0" smtClean="0">
                <a:solidFill>
                  <a:srgbClr val="2C4275"/>
                </a:solidFill>
                <a:effectLst/>
              </a:rPr>
              <a:t> Roll</a:t>
            </a:r>
            <a:endParaRPr lang="es-ES" altLang="pt-BR" dirty="0">
              <a:solidFill>
                <a:srgbClr val="2C4275"/>
              </a:solidFill>
              <a:effectLst/>
            </a:endParaRP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5892800" y="5362575"/>
            <a:ext cx="20097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rgbClr val="2C4275"/>
                </a:solidFill>
                <a:effectLst/>
              </a:rPr>
              <a:t>Voith NipcoFlex T</a:t>
            </a:r>
            <a:endParaRPr lang="en-US" altLang="pt-BR">
              <a:solidFill>
                <a:srgbClr val="2C4275"/>
              </a:solidFill>
              <a:effectLst/>
            </a:endParaRPr>
          </a:p>
        </p:txBody>
      </p:sp>
      <p:grpSp>
        <p:nvGrpSpPr>
          <p:cNvPr id="18438" name="Group 7"/>
          <p:cNvGrpSpPr>
            <a:grpSpLocks/>
          </p:cNvGrpSpPr>
          <p:nvPr/>
        </p:nvGrpSpPr>
        <p:grpSpPr bwMode="auto">
          <a:xfrm>
            <a:off x="2951163" y="4703763"/>
            <a:ext cx="1038225" cy="1144587"/>
            <a:chOff x="3639" y="1262"/>
            <a:chExt cx="1830" cy="2206"/>
          </a:xfrm>
        </p:grpSpPr>
        <p:sp>
          <p:nvSpPr>
            <p:cNvPr id="18452" name="AutoShape 8"/>
            <p:cNvSpPr>
              <a:spLocks noChangeArrowheads="1"/>
            </p:cNvSpPr>
            <p:nvPr/>
          </p:nvSpPr>
          <p:spPr bwMode="auto">
            <a:xfrm>
              <a:off x="3639" y="1262"/>
              <a:ext cx="1830" cy="2206"/>
            </a:xfrm>
            <a:prstGeom prst="wedgeRectCallout">
              <a:avLst>
                <a:gd name="adj1" fmla="val -123444"/>
                <a:gd name="adj2" fmla="val 43926"/>
              </a:avLst>
            </a:prstGeom>
            <a:solidFill>
              <a:schemeClr val="bg1"/>
            </a:solidFill>
            <a:ln w="9525">
              <a:solidFill>
                <a:srgbClr val="D2D2D2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72000" tIns="72000" rIns="72000" bIns="72000"/>
            <a:lstStyle>
              <a:lvl1pPr indent="1588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pt-BR">
                <a:effectLst/>
              </a:endParaRPr>
            </a:p>
          </p:txBody>
        </p:sp>
        <p:pic>
          <p:nvPicPr>
            <p:cNvPr id="1845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"/>
            <a:stretch>
              <a:fillRect/>
            </a:stretch>
          </p:blipFill>
          <p:spPr bwMode="auto">
            <a:xfrm>
              <a:off x="3651" y="1486"/>
              <a:ext cx="1818" cy="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4597400" y="4975225"/>
            <a:ext cx="65563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0.2%</a:t>
            </a:r>
          </a:p>
        </p:txBody>
      </p:sp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4203700" y="6205538"/>
            <a:ext cx="65563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10%</a:t>
            </a:r>
          </a:p>
        </p:txBody>
      </p:sp>
      <p:sp>
        <p:nvSpPr>
          <p:cNvPr id="18441" name="Text Box 12"/>
          <p:cNvSpPr txBox="1">
            <a:spLocks noChangeArrowheads="1"/>
          </p:cNvSpPr>
          <p:nvPr/>
        </p:nvSpPr>
        <p:spPr bwMode="auto">
          <a:xfrm>
            <a:off x="1446213" y="5942013"/>
            <a:ext cx="655637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23%</a:t>
            </a:r>
          </a:p>
        </p:txBody>
      </p:sp>
      <p:sp>
        <p:nvSpPr>
          <p:cNvPr id="18442" name="Text Box 13"/>
          <p:cNvSpPr txBox="1">
            <a:spLocks noChangeArrowheads="1"/>
          </p:cNvSpPr>
          <p:nvPr/>
        </p:nvSpPr>
        <p:spPr bwMode="auto">
          <a:xfrm>
            <a:off x="1885950" y="6530975"/>
            <a:ext cx="65563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12%</a:t>
            </a:r>
          </a:p>
        </p:txBody>
      </p:sp>
      <p:sp>
        <p:nvSpPr>
          <p:cNvPr id="18443" name="Text Box 14"/>
          <p:cNvSpPr txBox="1">
            <a:spLocks noChangeArrowheads="1"/>
          </p:cNvSpPr>
          <p:nvPr/>
        </p:nvSpPr>
        <p:spPr bwMode="auto">
          <a:xfrm>
            <a:off x="2430463" y="5538788"/>
            <a:ext cx="655637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 dirty="0" smtClean="0">
                <a:effectLst/>
              </a:rPr>
              <a:t>44%</a:t>
            </a:r>
            <a:endParaRPr lang="en-US" altLang="pt-BR" sz="1600" dirty="0">
              <a:effectLst/>
            </a:endParaRPr>
          </a:p>
        </p:txBody>
      </p:sp>
      <p:sp>
        <p:nvSpPr>
          <p:cNvPr id="18444" name="Text Box 15"/>
          <p:cNvSpPr txBox="1">
            <a:spLocks noChangeArrowheads="1"/>
          </p:cNvSpPr>
          <p:nvPr/>
        </p:nvSpPr>
        <p:spPr bwMode="auto">
          <a:xfrm>
            <a:off x="1311275" y="5605463"/>
            <a:ext cx="65563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95%</a:t>
            </a:r>
          </a:p>
        </p:txBody>
      </p:sp>
      <p:sp>
        <p:nvSpPr>
          <p:cNvPr id="18445" name="Text Box 16"/>
          <p:cNvSpPr txBox="1">
            <a:spLocks noChangeArrowheads="1"/>
          </p:cNvSpPr>
          <p:nvPr/>
        </p:nvSpPr>
        <p:spPr bwMode="auto">
          <a:xfrm>
            <a:off x="4597400" y="2622550"/>
            <a:ext cx="65563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0.2%</a:t>
            </a:r>
          </a:p>
        </p:txBody>
      </p:sp>
      <p:sp>
        <p:nvSpPr>
          <p:cNvPr id="18446" name="Text Box 17"/>
          <p:cNvSpPr txBox="1">
            <a:spLocks noChangeArrowheads="1"/>
          </p:cNvSpPr>
          <p:nvPr/>
        </p:nvSpPr>
        <p:spPr bwMode="auto">
          <a:xfrm>
            <a:off x="4216400" y="3870325"/>
            <a:ext cx="65563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10%</a:t>
            </a:r>
          </a:p>
        </p:txBody>
      </p:sp>
      <p:sp>
        <p:nvSpPr>
          <p:cNvPr id="18447" name="Text Box 18"/>
          <p:cNvSpPr txBox="1">
            <a:spLocks noChangeArrowheads="1"/>
          </p:cNvSpPr>
          <p:nvPr/>
        </p:nvSpPr>
        <p:spPr bwMode="auto">
          <a:xfrm>
            <a:off x="2428875" y="3184525"/>
            <a:ext cx="655638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 dirty="0" smtClean="0">
                <a:effectLst/>
              </a:rPr>
              <a:t>40%</a:t>
            </a:r>
            <a:endParaRPr lang="en-US" altLang="pt-BR" sz="1600" dirty="0">
              <a:effectLst/>
            </a:endParaRPr>
          </a:p>
        </p:txBody>
      </p:sp>
      <p:sp>
        <p:nvSpPr>
          <p:cNvPr id="18448" name="Text Box 19"/>
          <p:cNvSpPr txBox="1">
            <a:spLocks noChangeArrowheads="1"/>
          </p:cNvSpPr>
          <p:nvPr/>
        </p:nvSpPr>
        <p:spPr bwMode="auto">
          <a:xfrm>
            <a:off x="1311275" y="3316288"/>
            <a:ext cx="65563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95%</a:t>
            </a:r>
          </a:p>
        </p:txBody>
      </p:sp>
      <p:sp>
        <p:nvSpPr>
          <p:cNvPr id="18449" name="Text Box 20"/>
          <p:cNvSpPr txBox="1">
            <a:spLocks noChangeArrowheads="1"/>
          </p:cNvSpPr>
          <p:nvPr/>
        </p:nvSpPr>
        <p:spPr bwMode="auto">
          <a:xfrm>
            <a:off x="2190750" y="3870325"/>
            <a:ext cx="65563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indent="158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pt-BR" sz="1600">
                <a:effectLst/>
              </a:rPr>
              <a:t>12%</a:t>
            </a:r>
          </a:p>
        </p:txBody>
      </p:sp>
      <p:sp>
        <p:nvSpPr>
          <p:cNvPr id="2" name="Retângulo 1"/>
          <p:cNvSpPr/>
          <p:nvPr/>
        </p:nvSpPr>
        <p:spPr bwMode="auto">
          <a:xfrm>
            <a:off x="171450" y="4241800"/>
            <a:ext cx="8553450" cy="25939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indent="1588">
              <a:defRPr/>
            </a:pPr>
            <a:endParaRPr lang="pt-BR">
              <a:latin typeface="Arial" pitchFamily="34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srgbClr val="3C3C3C"/>
                </a:solidFill>
              </a:rPr>
              <a:t>P&amp;S Tissue  |  Sérgio Vargas  |  2015-05-13  |</a:t>
            </a:r>
            <a:endParaRPr lang="de-DE">
              <a:solidFill>
                <a:srgbClr val="3C3C3C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446400" y="907199"/>
            <a:ext cx="7159625" cy="86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defTabSz="914400" eaLnBrk="1" hangingPunct="1">
              <a:defRPr/>
            </a:pPr>
            <a:r>
              <a:rPr lang="en-US" altLang="en-US" dirty="0" err="1">
                <a:solidFill>
                  <a:srgbClr val="2D4275"/>
                </a:solidFill>
              </a:rPr>
              <a:t>NipcoFlex</a:t>
            </a:r>
            <a:r>
              <a:rPr lang="en-US" altLang="en-US" dirty="0">
                <a:solidFill>
                  <a:srgbClr val="2D4275"/>
                </a:solidFill>
              </a:rPr>
              <a:t> T Shoe Press</a:t>
            </a:r>
          </a:p>
          <a:p>
            <a:pPr defTabSz="914400" eaLnBrk="1" hangingPunct="1">
              <a:defRPr/>
            </a:pPr>
            <a:r>
              <a:rPr lang="es-AR" altLang="en-US" dirty="0" err="1" smtClean="0">
                <a:solidFill>
                  <a:srgbClr val="2D4275"/>
                </a:solidFill>
              </a:rPr>
              <a:t>Principles</a:t>
            </a:r>
            <a:endParaRPr lang="en-US" altLang="en-US" dirty="0">
              <a:solidFill>
                <a:srgbClr val="2D4275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19762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4678363" y="2587625"/>
            <a:ext cx="3457575" cy="303053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altLang="pt-BR" sz="2000" smtClean="0">
              <a:solidFill>
                <a:srgbClr val="000000"/>
              </a:solidFill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5394325" y="2266950"/>
            <a:ext cx="2033588" cy="366713"/>
          </a:xfrm>
          <a:prstGeom prst="rect">
            <a:avLst/>
          </a:prstGeom>
          <a:solidFill>
            <a:srgbClr val="D2D2D2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pt-BR" smtClean="0">
                <a:solidFill>
                  <a:srgbClr val="000000"/>
                </a:solidFill>
              </a:rPr>
              <a:t>NipcoFlex T</a:t>
            </a:r>
            <a:endParaRPr lang="en-GB" altLang="pt-BR" baseline="30000" smtClean="0">
              <a:solidFill>
                <a:srgbClr val="000000"/>
              </a:solidFill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252538" y="2573338"/>
            <a:ext cx="3200400" cy="30416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altLang="pt-BR" sz="2000" smtClean="0">
              <a:solidFill>
                <a:srgbClr val="000000"/>
              </a:solidFill>
            </a:endParaRPr>
          </a:p>
        </p:txBody>
      </p:sp>
      <p:pic>
        <p:nvPicPr>
          <p:cNvPr id="62469" name="Picture 5" descr="Conv Press gespiegelt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989263"/>
            <a:ext cx="3189287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AutoShape 6"/>
          <p:cNvSpPr>
            <a:spLocks noChangeAspect="1" noChangeArrowheads="1"/>
          </p:cNvSpPr>
          <p:nvPr/>
        </p:nvSpPr>
        <p:spPr bwMode="auto">
          <a:xfrm rot="177859" flipH="1">
            <a:off x="1517650" y="3714750"/>
            <a:ext cx="577850" cy="63500"/>
          </a:xfrm>
          <a:prstGeom prst="leftArrow">
            <a:avLst>
              <a:gd name="adj1" fmla="val 50000"/>
              <a:gd name="adj2" fmla="val 227500"/>
            </a:avLst>
          </a:prstGeom>
          <a:solidFill>
            <a:srgbClr val="8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altLang="pt-BR" sz="2000" smtClean="0">
              <a:solidFill>
                <a:srgbClr val="000000"/>
              </a:solidFill>
            </a:endParaRPr>
          </a:p>
        </p:txBody>
      </p:sp>
      <p:sp>
        <p:nvSpPr>
          <p:cNvPr id="857095" name="Freeform 7"/>
          <p:cNvSpPr>
            <a:spLocks/>
          </p:cNvSpPr>
          <p:nvPr/>
        </p:nvSpPr>
        <p:spPr bwMode="auto">
          <a:xfrm>
            <a:off x="1979613" y="3319463"/>
            <a:ext cx="1055687" cy="622300"/>
          </a:xfrm>
          <a:custGeom>
            <a:avLst/>
            <a:gdLst>
              <a:gd name="T0" fmla="*/ 2147483647 w 5390"/>
              <a:gd name="T1" fmla="*/ 2147483647 h 1766"/>
              <a:gd name="T2" fmla="*/ 2147483647 w 5390"/>
              <a:gd name="T3" fmla="*/ 2147483647 h 1766"/>
              <a:gd name="T4" fmla="*/ 2147483647 w 5390"/>
              <a:gd name="T5" fmla="*/ 2147483647 h 1766"/>
              <a:gd name="T6" fmla="*/ 2147483647 w 5390"/>
              <a:gd name="T7" fmla="*/ 2147483647 h 1766"/>
              <a:gd name="T8" fmla="*/ 2147483647 w 5390"/>
              <a:gd name="T9" fmla="*/ 2147483647 h 1766"/>
              <a:gd name="T10" fmla="*/ 2147483647 w 5390"/>
              <a:gd name="T11" fmla="*/ 2147483647 h 1766"/>
              <a:gd name="T12" fmla="*/ 2147483647 w 5390"/>
              <a:gd name="T13" fmla="*/ 2147483647 h 1766"/>
              <a:gd name="T14" fmla="*/ 2147483647 w 5390"/>
              <a:gd name="T15" fmla="*/ 2147483647 h 1766"/>
              <a:gd name="T16" fmla="*/ 2147483647 w 5390"/>
              <a:gd name="T17" fmla="*/ 2147483647 h 1766"/>
              <a:gd name="T18" fmla="*/ 2147483647 w 5390"/>
              <a:gd name="T19" fmla="*/ 2147483647 h 1766"/>
              <a:gd name="T20" fmla="*/ 2147483647 w 5390"/>
              <a:gd name="T21" fmla="*/ 2147483647 h 1766"/>
              <a:gd name="T22" fmla="*/ 2147483647 w 5390"/>
              <a:gd name="T23" fmla="*/ 2147483647 h 1766"/>
              <a:gd name="T24" fmla="*/ 2147483647 w 5390"/>
              <a:gd name="T25" fmla="*/ 2147483647 h 1766"/>
              <a:gd name="T26" fmla="*/ 2147483647 w 5390"/>
              <a:gd name="T27" fmla="*/ 2147483647 h 1766"/>
              <a:gd name="T28" fmla="*/ 2147483647 w 5390"/>
              <a:gd name="T29" fmla="*/ 2147483647 h 1766"/>
              <a:gd name="T30" fmla="*/ 2147483647 w 5390"/>
              <a:gd name="T31" fmla="*/ 2147483647 h 1766"/>
              <a:gd name="T32" fmla="*/ 2147483647 w 5390"/>
              <a:gd name="T33" fmla="*/ 2147483647 h 1766"/>
              <a:gd name="T34" fmla="*/ 2147483647 w 5390"/>
              <a:gd name="T35" fmla="*/ 2147483647 h 1766"/>
              <a:gd name="T36" fmla="*/ 2147483647 w 5390"/>
              <a:gd name="T37" fmla="*/ 2147483647 h 1766"/>
              <a:gd name="T38" fmla="*/ 2147483647 w 5390"/>
              <a:gd name="T39" fmla="*/ 2147483647 h 1766"/>
              <a:gd name="T40" fmla="*/ 2147483647 w 5390"/>
              <a:gd name="T41" fmla="*/ 2147483647 h 1766"/>
              <a:gd name="T42" fmla="*/ 2147483647 w 5390"/>
              <a:gd name="T43" fmla="*/ 2147483647 h 1766"/>
              <a:gd name="T44" fmla="*/ 2147483647 w 5390"/>
              <a:gd name="T45" fmla="*/ 2147483647 h 1766"/>
              <a:gd name="T46" fmla="*/ 2147483647 w 5390"/>
              <a:gd name="T47" fmla="*/ 2147483647 h 1766"/>
              <a:gd name="T48" fmla="*/ 2147483647 w 5390"/>
              <a:gd name="T49" fmla="*/ 2147483647 h 1766"/>
              <a:gd name="T50" fmla="*/ 2147483647 w 5390"/>
              <a:gd name="T51" fmla="*/ 2147483647 h 1766"/>
              <a:gd name="T52" fmla="*/ 2147483647 w 5390"/>
              <a:gd name="T53" fmla="*/ 2147483647 h 1766"/>
              <a:gd name="T54" fmla="*/ 2147483647 w 5390"/>
              <a:gd name="T55" fmla="*/ 2147483647 h 1766"/>
              <a:gd name="T56" fmla="*/ 2147483647 w 5390"/>
              <a:gd name="T57" fmla="*/ 2147483647 h 1766"/>
              <a:gd name="T58" fmla="*/ 2147483647 w 5390"/>
              <a:gd name="T59" fmla="*/ 2147483647 h 1766"/>
              <a:gd name="T60" fmla="*/ 2147483647 w 5390"/>
              <a:gd name="T61" fmla="*/ 2147483647 h 1766"/>
              <a:gd name="T62" fmla="*/ 2147483647 w 5390"/>
              <a:gd name="T63" fmla="*/ 2147483647 h 1766"/>
              <a:gd name="T64" fmla="*/ 2147483647 w 5390"/>
              <a:gd name="T65" fmla="*/ 2147483647 h 1766"/>
              <a:gd name="T66" fmla="*/ 2147483647 w 5390"/>
              <a:gd name="T67" fmla="*/ 2147483647 h 1766"/>
              <a:gd name="T68" fmla="*/ 2147483647 w 5390"/>
              <a:gd name="T69" fmla="*/ 2147483647 h 1766"/>
              <a:gd name="T70" fmla="*/ 2147483647 w 5390"/>
              <a:gd name="T71" fmla="*/ 2147483647 h 1766"/>
              <a:gd name="T72" fmla="*/ 2147483647 w 5390"/>
              <a:gd name="T73" fmla="*/ 2147483647 h 1766"/>
              <a:gd name="T74" fmla="*/ 2147483647 w 5390"/>
              <a:gd name="T75" fmla="*/ 2147483647 h 1766"/>
              <a:gd name="T76" fmla="*/ 2147483647 w 5390"/>
              <a:gd name="T77" fmla="*/ 2147483647 h 1766"/>
              <a:gd name="T78" fmla="*/ 2147483647 w 5390"/>
              <a:gd name="T79" fmla="*/ 2147483647 h 1766"/>
              <a:gd name="T80" fmla="*/ 2147483647 w 5390"/>
              <a:gd name="T81" fmla="*/ 2147483647 h 1766"/>
              <a:gd name="T82" fmla="*/ 2147483647 w 5390"/>
              <a:gd name="T83" fmla="*/ 2147483647 h 1766"/>
              <a:gd name="T84" fmla="*/ 2147483647 w 5390"/>
              <a:gd name="T85" fmla="*/ 2147483647 h 1766"/>
              <a:gd name="T86" fmla="*/ 2147483647 w 5390"/>
              <a:gd name="T87" fmla="*/ 2147483647 h 1766"/>
              <a:gd name="T88" fmla="*/ 2147483647 w 5390"/>
              <a:gd name="T89" fmla="*/ 2147483647 h 1766"/>
              <a:gd name="T90" fmla="*/ 2147483647 w 5390"/>
              <a:gd name="T91" fmla="*/ 2147483647 h 1766"/>
              <a:gd name="T92" fmla="*/ 2147483647 w 5390"/>
              <a:gd name="T93" fmla="*/ 2147483647 h 1766"/>
              <a:gd name="T94" fmla="*/ 2147483647 w 5390"/>
              <a:gd name="T95" fmla="*/ 2147483647 h 1766"/>
              <a:gd name="T96" fmla="*/ 2147483647 w 5390"/>
              <a:gd name="T97" fmla="*/ 2147483647 h 1766"/>
              <a:gd name="T98" fmla="*/ 2147483647 w 5390"/>
              <a:gd name="T99" fmla="*/ 2147483647 h 1766"/>
              <a:gd name="T100" fmla="*/ 2147483647 w 5390"/>
              <a:gd name="T101" fmla="*/ 2147483647 h 1766"/>
              <a:gd name="T102" fmla="*/ 2147483647 w 5390"/>
              <a:gd name="T103" fmla="*/ 2147483647 h 17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390" h="1766">
                <a:moveTo>
                  <a:pt x="0" y="1766"/>
                </a:moveTo>
                <a:lnTo>
                  <a:pt x="0" y="1766"/>
                </a:lnTo>
                <a:lnTo>
                  <a:pt x="42" y="1766"/>
                </a:lnTo>
                <a:lnTo>
                  <a:pt x="84" y="1766"/>
                </a:lnTo>
                <a:lnTo>
                  <a:pt x="126" y="1766"/>
                </a:lnTo>
                <a:lnTo>
                  <a:pt x="168" y="1766"/>
                </a:lnTo>
                <a:lnTo>
                  <a:pt x="210" y="1766"/>
                </a:lnTo>
                <a:lnTo>
                  <a:pt x="246" y="1766"/>
                </a:lnTo>
                <a:lnTo>
                  <a:pt x="288" y="1766"/>
                </a:lnTo>
                <a:lnTo>
                  <a:pt x="330" y="1766"/>
                </a:lnTo>
                <a:lnTo>
                  <a:pt x="372" y="1766"/>
                </a:lnTo>
                <a:lnTo>
                  <a:pt x="414" y="1766"/>
                </a:lnTo>
                <a:lnTo>
                  <a:pt x="456" y="1766"/>
                </a:lnTo>
                <a:lnTo>
                  <a:pt x="498" y="1766"/>
                </a:lnTo>
                <a:lnTo>
                  <a:pt x="540" y="1766"/>
                </a:lnTo>
                <a:lnTo>
                  <a:pt x="582" y="1766"/>
                </a:lnTo>
                <a:lnTo>
                  <a:pt x="624" y="1766"/>
                </a:lnTo>
                <a:lnTo>
                  <a:pt x="666" y="1766"/>
                </a:lnTo>
                <a:lnTo>
                  <a:pt x="702" y="1766"/>
                </a:lnTo>
                <a:lnTo>
                  <a:pt x="744" y="1766"/>
                </a:lnTo>
                <a:lnTo>
                  <a:pt x="786" y="1766"/>
                </a:lnTo>
                <a:lnTo>
                  <a:pt x="828" y="1766"/>
                </a:lnTo>
                <a:lnTo>
                  <a:pt x="870" y="1766"/>
                </a:lnTo>
                <a:lnTo>
                  <a:pt x="913" y="1766"/>
                </a:lnTo>
                <a:lnTo>
                  <a:pt x="955" y="1766"/>
                </a:lnTo>
                <a:lnTo>
                  <a:pt x="997" y="1766"/>
                </a:lnTo>
                <a:lnTo>
                  <a:pt x="1039" y="1766"/>
                </a:lnTo>
                <a:lnTo>
                  <a:pt x="1081" y="1766"/>
                </a:lnTo>
                <a:lnTo>
                  <a:pt x="1123" y="1766"/>
                </a:lnTo>
                <a:lnTo>
                  <a:pt x="1159" y="1766"/>
                </a:lnTo>
                <a:lnTo>
                  <a:pt x="1201" y="1766"/>
                </a:lnTo>
                <a:lnTo>
                  <a:pt x="1243" y="1766"/>
                </a:lnTo>
                <a:lnTo>
                  <a:pt x="1285" y="1766"/>
                </a:lnTo>
                <a:lnTo>
                  <a:pt x="1327" y="1766"/>
                </a:lnTo>
                <a:lnTo>
                  <a:pt x="1369" y="1766"/>
                </a:lnTo>
                <a:lnTo>
                  <a:pt x="1411" y="1766"/>
                </a:lnTo>
                <a:lnTo>
                  <a:pt x="1453" y="1766"/>
                </a:lnTo>
                <a:lnTo>
                  <a:pt x="1495" y="1766"/>
                </a:lnTo>
                <a:lnTo>
                  <a:pt x="1537" y="1766"/>
                </a:lnTo>
                <a:lnTo>
                  <a:pt x="1573" y="1766"/>
                </a:lnTo>
                <a:lnTo>
                  <a:pt x="1615" y="1766"/>
                </a:lnTo>
                <a:lnTo>
                  <a:pt x="1657" y="1766"/>
                </a:lnTo>
                <a:lnTo>
                  <a:pt x="1699" y="1766"/>
                </a:lnTo>
                <a:lnTo>
                  <a:pt x="1741" y="1766"/>
                </a:lnTo>
                <a:lnTo>
                  <a:pt x="1783" y="1766"/>
                </a:lnTo>
                <a:lnTo>
                  <a:pt x="1825" y="1766"/>
                </a:lnTo>
                <a:lnTo>
                  <a:pt x="1867" y="1766"/>
                </a:lnTo>
                <a:lnTo>
                  <a:pt x="1909" y="1754"/>
                </a:lnTo>
                <a:lnTo>
                  <a:pt x="1951" y="1735"/>
                </a:lnTo>
                <a:lnTo>
                  <a:pt x="1993" y="1722"/>
                </a:lnTo>
                <a:lnTo>
                  <a:pt x="2029" y="1703"/>
                </a:lnTo>
                <a:lnTo>
                  <a:pt x="2071" y="1684"/>
                </a:lnTo>
                <a:lnTo>
                  <a:pt x="2113" y="1665"/>
                </a:lnTo>
                <a:lnTo>
                  <a:pt x="2155" y="1640"/>
                </a:lnTo>
                <a:lnTo>
                  <a:pt x="2197" y="1614"/>
                </a:lnTo>
                <a:lnTo>
                  <a:pt x="2239" y="1583"/>
                </a:lnTo>
                <a:lnTo>
                  <a:pt x="2281" y="1551"/>
                </a:lnTo>
                <a:lnTo>
                  <a:pt x="2323" y="1513"/>
                </a:lnTo>
                <a:lnTo>
                  <a:pt x="2365" y="1475"/>
                </a:lnTo>
                <a:lnTo>
                  <a:pt x="2407" y="1431"/>
                </a:lnTo>
                <a:lnTo>
                  <a:pt x="2449" y="1380"/>
                </a:lnTo>
                <a:lnTo>
                  <a:pt x="2485" y="1330"/>
                </a:lnTo>
                <a:lnTo>
                  <a:pt x="2527" y="1254"/>
                </a:lnTo>
                <a:lnTo>
                  <a:pt x="2569" y="1184"/>
                </a:lnTo>
                <a:lnTo>
                  <a:pt x="2611" y="1108"/>
                </a:lnTo>
                <a:lnTo>
                  <a:pt x="2653" y="1026"/>
                </a:lnTo>
                <a:lnTo>
                  <a:pt x="2695" y="944"/>
                </a:lnTo>
                <a:lnTo>
                  <a:pt x="2737" y="855"/>
                </a:lnTo>
                <a:lnTo>
                  <a:pt x="2779" y="766"/>
                </a:lnTo>
                <a:lnTo>
                  <a:pt x="2821" y="671"/>
                </a:lnTo>
                <a:lnTo>
                  <a:pt x="2863" y="576"/>
                </a:lnTo>
                <a:lnTo>
                  <a:pt x="2905" y="475"/>
                </a:lnTo>
                <a:lnTo>
                  <a:pt x="2941" y="399"/>
                </a:lnTo>
                <a:lnTo>
                  <a:pt x="2983" y="330"/>
                </a:lnTo>
                <a:lnTo>
                  <a:pt x="3025" y="260"/>
                </a:lnTo>
                <a:lnTo>
                  <a:pt x="3067" y="197"/>
                </a:lnTo>
                <a:lnTo>
                  <a:pt x="3109" y="140"/>
                </a:lnTo>
                <a:lnTo>
                  <a:pt x="3151" y="95"/>
                </a:lnTo>
                <a:lnTo>
                  <a:pt x="3193" y="51"/>
                </a:lnTo>
                <a:lnTo>
                  <a:pt x="3235" y="26"/>
                </a:lnTo>
                <a:lnTo>
                  <a:pt x="3277" y="13"/>
                </a:lnTo>
                <a:lnTo>
                  <a:pt x="3319" y="0"/>
                </a:lnTo>
                <a:lnTo>
                  <a:pt x="3361" y="19"/>
                </a:lnTo>
                <a:lnTo>
                  <a:pt x="3397" y="38"/>
                </a:lnTo>
                <a:lnTo>
                  <a:pt x="3439" y="70"/>
                </a:lnTo>
                <a:lnTo>
                  <a:pt x="3481" y="114"/>
                </a:lnTo>
                <a:lnTo>
                  <a:pt x="3523" y="152"/>
                </a:lnTo>
                <a:lnTo>
                  <a:pt x="3565" y="235"/>
                </a:lnTo>
                <a:lnTo>
                  <a:pt x="3607" y="311"/>
                </a:lnTo>
                <a:lnTo>
                  <a:pt x="3649" y="399"/>
                </a:lnTo>
                <a:lnTo>
                  <a:pt x="3691" y="494"/>
                </a:lnTo>
                <a:lnTo>
                  <a:pt x="3733" y="583"/>
                </a:lnTo>
                <a:lnTo>
                  <a:pt x="3775" y="690"/>
                </a:lnTo>
                <a:lnTo>
                  <a:pt x="3817" y="798"/>
                </a:lnTo>
                <a:lnTo>
                  <a:pt x="3853" y="906"/>
                </a:lnTo>
                <a:lnTo>
                  <a:pt x="3895" y="1007"/>
                </a:lnTo>
                <a:lnTo>
                  <a:pt x="3937" y="1114"/>
                </a:lnTo>
                <a:lnTo>
                  <a:pt x="3979" y="1216"/>
                </a:lnTo>
                <a:lnTo>
                  <a:pt x="4022" y="1323"/>
                </a:lnTo>
                <a:lnTo>
                  <a:pt x="4064" y="1399"/>
                </a:lnTo>
                <a:lnTo>
                  <a:pt x="4106" y="1456"/>
                </a:lnTo>
                <a:lnTo>
                  <a:pt x="4148" y="1513"/>
                </a:lnTo>
                <a:lnTo>
                  <a:pt x="4190" y="1564"/>
                </a:lnTo>
                <a:lnTo>
                  <a:pt x="4232" y="1608"/>
                </a:lnTo>
                <a:lnTo>
                  <a:pt x="4268" y="1640"/>
                </a:lnTo>
                <a:lnTo>
                  <a:pt x="4310" y="1665"/>
                </a:lnTo>
                <a:lnTo>
                  <a:pt x="4352" y="1684"/>
                </a:lnTo>
                <a:lnTo>
                  <a:pt x="4394" y="1703"/>
                </a:lnTo>
                <a:lnTo>
                  <a:pt x="4436" y="1716"/>
                </a:lnTo>
                <a:lnTo>
                  <a:pt x="4478" y="1728"/>
                </a:lnTo>
                <a:lnTo>
                  <a:pt x="4520" y="1735"/>
                </a:lnTo>
                <a:lnTo>
                  <a:pt x="4562" y="1747"/>
                </a:lnTo>
                <a:lnTo>
                  <a:pt x="4604" y="1754"/>
                </a:lnTo>
                <a:lnTo>
                  <a:pt x="4646" y="1760"/>
                </a:lnTo>
                <a:lnTo>
                  <a:pt x="4688" y="1760"/>
                </a:lnTo>
                <a:lnTo>
                  <a:pt x="4724" y="1766"/>
                </a:lnTo>
                <a:lnTo>
                  <a:pt x="4766" y="1766"/>
                </a:lnTo>
                <a:lnTo>
                  <a:pt x="4808" y="1766"/>
                </a:lnTo>
                <a:lnTo>
                  <a:pt x="4850" y="1766"/>
                </a:lnTo>
                <a:lnTo>
                  <a:pt x="4892" y="1766"/>
                </a:lnTo>
                <a:lnTo>
                  <a:pt x="4934" y="1766"/>
                </a:lnTo>
                <a:lnTo>
                  <a:pt x="4976" y="1766"/>
                </a:lnTo>
                <a:lnTo>
                  <a:pt x="5018" y="1766"/>
                </a:lnTo>
                <a:lnTo>
                  <a:pt x="5060" y="1766"/>
                </a:lnTo>
                <a:lnTo>
                  <a:pt x="5102" y="1766"/>
                </a:lnTo>
                <a:lnTo>
                  <a:pt x="5144" y="1766"/>
                </a:lnTo>
                <a:lnTo>
                  <a:pt x="5180" y="1766"/>
                </a:lnTo>
                <a:lnTo>
                  <a:pt x="5222" y="1766"/>
                </a:lnTo>
                <a:lnTo>
                  <a:pt x="5264" y="1766"/>
                </a:lnTo>
                <a:lnTo>
                  <a:pt x="5306" y="1766"/>
                </a:lnTo>
                <a:lnTo>
                  <a:pt x="5348" y="1766"/>
                </a:lnTo>
                <a:lnTo>
                  <a:pt x="5390" y="1766"/>
                </a:lnTo>
                <a:lnTo>
                  <a:pt x="5348" y="1766"/>
                </a:lnTo>
                <a:lnTo>
                  <a:pt x="5306" y="1766"/>
                </a:lnTo>
                <a:lnTo>
                  <a:pt x="5264" y="1766"/>
                </a:lnTo>
                <a:lnTo>
                  <a:pt x="5222" y="1766"/>
                </a:lnTo>
                <a:lnTo>
                  <a:pt x="5180" y="1766"/>
                </a:lnTo>
                <a:lnTo>
                  <a:pt x="5144" y="1766"/>
                </a:lnTo>
                <a:lnTo>
                  <a:pt x="5102" y="1766"/>
                </a:lnTo>
                <a:lnTo>
                  <a:pt x="5060" y="1766"/>
                </a:lnTo>
                <a:lnTo>
                  <a:pt x="5018" y="1766"/>
                </a:lnTo>
                <a:lnTo>
                  <a:pt x="4976" y="1766"/>
                </a:lnTo>
                <a:lnTo>
                  <a:pt x="4934" y="1766"/>
                </a:lnTo>
                <a:lnTo>
                  <a:pt x="4892" y="1766"/>
                </a:lnTo>
                <a:lnTo>
                  <a:pt x="4850" y="1766"/>
                </a:lnTo>
                <a:lnTo>
                  <a:pt x="4808" y="1766"/>
                </a:lnTo>
                <a:lnTo>
                  <a:pt x="4766" y="1766"/>
                </a:lnTo>
                <a:lnTo>
                  <a:pt x="4724" y="1766"/>
                </a:lnTo>
                <a:lnTo>
                  <a:pt x="4688" y="1766"/>
                </a:lnTo>
                <a:lnTo>
                  <a:pt x="4646" y="1766"/>
                </a:lnTo>
                <a:lnTo>
                  <a:pt x="4604" y="1766"/>
                </a:lnTo>
                <a:lnTo>
                  <a:pt x="4562" y="1766"/>
                </a:lnTo>
                <a:lnTo>
                  <a:pt x="4520" y="1766"/>
                </a:lnTo>
                <a:lnTo>
                  <a:pt x="4478" y="1766"/>
                </a:lnTo>
                <a:lnTo>
                  <a:pt x="4436" y="1766"/>
                </a:lnTo>
                <a:lnTo>
                  <a:pt x="4394" y="1766"/>
                </a:lnTo>
                <a:lnTo>
                  <a:pt x="4352" y="1766"/>
                </a:lnTo>
                <a:lnTo>
                  <a:pt x="4310" y="1766"/>
                </a:lnTo>
                <a:lnTo>
                  <a:pt x="4268" y="1766"/>
                </a:lnTo>
                <a:lnTo>
                  <a:pt x="4232" y="1766"/>
                </a:lnTo>
                <a:lnTo>
                  <a:pt x="4190" y="1766"/>
                </a:lnTo>
                <a:lnTo>
                  <a:pt x="4148" y="1766"/>
                </a:lnTo>
                <a:lnTo>
                  <a:pt x="4106" y="1766"/>
                </a:lnTo>
                <a:lnTo>
                  <a:pt x="4064" y="1766"/>
                </a:lnTo>
                <a:lnTo>
                  <a:pt x="4022" y="1766"/>
                </a:lnTo>
                <a:lnTo>
                  <a:pt x="3979" y="1766"/>
                </a:lnTo>
                <a:lnTo>
                  <a:pt x="3937" y="1766"/>
                </a:lnTo>
                <a:lnTo>
                  <a:pt x="3895" y="1766"/>
                </a:lnTo>
                <a:lnTo>
                  <a:pt x="3853" y="1766"/>
                </a:lnTo>
                <a:lnTo>
                  <a:pt x="3817" y="1766"/>
                </a:lnTo>
                <a:lnTo>
                  <a:pt x="3775" y="1766"/>
                </a:lnTo>
                <a:lnTo>
                  <a:pt x="3733" y="1766"/>
                </a:lnTo>
                <a:lnTo>
                  <a:pt x="3691" y="1766"/>
                </a:lnTo>
                <a:lnTo>
                  <a:pt x="3649" y="1766"/>
                </a:lnTo>
                <a:lnTo>
                  <a:pt x="3607" y="1766"/>
                </a:lnTo>
                <a:lnTo>
                  <a:pt x="3565" y="1766"/>
                </a:lnTo>
                <a:lnTo>
                  <a:pt x="3523" y="1766"/>
                </a:lnTo>
                <a:lnTo>
                  <a:pt x="3481" y="1766"/>
                </a:lnTo>
                <a:lnTo>
                  <a:pt x="3439" y="1766"/>
                </a:lnTo>
                <a:lnTo>
                  <a:pt x="3397" y="1766"/>
                </a:lnTo>
                <a:lnTo>
                  <a:pt x="3361" y="1766"/>
                </a:lnTo>
                <a:lnTo>
                  <a:pt x="3319" y="1766"/>
                </a:lnTo>
                <a:lnTo>
                  <a:pt x="3277" y="1766"/>
                </a:lnTo>
                <a:lnTo>
                  <a:pt x="3235" y="1766"/>
                </a:lnTo>
                <a:lnTo>
                  <a:pt x="3193" y="1766"/>
                </a:lnTo>
                <a:lnTo>
                  <a:pt x="3151" y="1766"/>
                </a:lnTo>
                <a:lnTo>
                  <a:pt x="3109" y="1766"/>
                </a:lnTo>
                <a:lnTo>
                  <a:pt x="3067" y="1766"/>
                </a:lnTo>
                <a:lnTo>
                  <a:pt x="3025" y="1766"/>
                </a:lnTo>
                <a:lnTo>
                  <a:pt x="2983" y="1766"/>
                </a:lnTo>
                <a:lnTo>
                  <a:pt x="2941" y="1766"/>
                </a:lnTo>
                <a:lnTo>
                  <a:pt x="2905" y="1766"/>
                </a:lnTo>
                <a:lnTo>
                  <a:pt x="2863" y="1766"/>
                </a:lnTo>
                <a:lnTo>
                  <a:pt x="2821" y="1766"/>
                </a:lnTo>
                <a:lnTo>
                  <a:pt x="2779" y="1766"/>
                </a:lnTo>
                <a:lnTo>
                  <a:pt x="2737" y="1766"/>
                </a:lnTo>
                <a:lnTo>
                  <a:pt x="2695" y="1766"/>
                </a:lnTo>
                <a:lnTo>
                  <a:pt x="2653" y="1766"/>
                </a:lnTo>
                <a:lnTo>
                  <a:pt x="2611" y="1766"/>
                </a:lnTo>
                <a:lnTo>
                  <a:pt x="2569" y="1766"/>
                </a:lnTo>
                <a:lnTo>
                  <a:pt x="2527" y="1766"/>
                </a:lnTo>
                <a:lnTo>
                  <a:pt x="2485" y="1766"/>
                </a:lnTo>
                <a:lnTo>
                  <a:pt x="2449" y="1766"/>
                </a:lnTo>
                <a:lnTo>
                  <a:pt x="2407" y="1766"/>
                </a:lnTo>
                <a:lnTo>
                  <a:pt x="2365" y="1766"/>
                </a:lnTo>
                <a:lnTo>
                  <a:pt x="2323" y="1766"/>
                </a:lnTo>
                <a:lnTo>
                  <a:pt x="2281" y="1766"/>
                </a:lnTo>
                <a:lnTo>
                  <a:pt x="2239" y="1766"/>
                </a:lnTo>
                <a:lnTo>
                  <a:pt x="2197" y="1766"/>
                </a:lnTo>
                <a:lnTo>
                  <a:pt x="2155" y="1766"/>
                </a:lnTo>
                <a:lnTo>
                  <a:pt x="2113" y="1766"/>
                </a:lnTo>
                <a:lnTo>
                  <a:pt x="2071" y="1766"/>
                </a:lnTo>
                <a:lnTo>
                  <a:pt x="2029" y="1766"/>
                </a:lnTo>
                <a:lnTo>
                  <a:pt x="1993" y="1766"/>
                </a:lnTo>
                <a:lnTo>
                  <a:pt x="1951" y="1766"/>
                </a:lnTo>
                <a:lnTo>
                  <a:pt x="1909" y="1766"/>
                </a:lnTo>
                <a:lnTo>
                  <a:pt x="1867" y="1766"/>
                </a:lnTo>
                <a:lnTo>
                  <a:pt x="1825" y="1766"/>
                </a:lnTo>
                <a:lnTo>
                  <a:pt x="1783" y="1766"/>
                </a:lnTo>
                <a:lnTo>
                  <a:pt x="1741" y="1766"/>
                </a:lnTo>
                <a:lnTo>
                  <a:pt x="1699" y="1766"/>
                </a:lnTo>
                <a:lnTo>
                  <a:pt x="1657" y="1766"/>
                </a:lnTo>
                <a:lnTo>
                  <a:pt x="1615" y="1766"/>
                </a:lnTo>
                <a:lnTo>
                  <a:pt x="1573" y="1766"/>
                </a:lnTo>
                <a:lnTo>
                  <a:pt x="1537" y="1766"/>
                </a:lnTo>
                <a:lnTo>
                  <a:pt x="1495" y="1766"/>
                </a:lnTo>
                <a:lnTo>
                  <a:pt x="1453" y="1766"/>
                </a:lnTo>
                <a:lnTo>
                  <a:pt x="1411" y="1766"/>
                </a:lnTo>
                <a:lnTo>
                  <a:pt x="1369" y="1766"/>
                </a:lnTo>
                <a:lnTo>
                  <a:pt x="1327" y="1766"/>
                </a:lnTo>
                <a:lnTo>
                  <a:pt x="1285" y="1766"/>
                </a:lnTo>
                <a:lnTo>
                  <a:pt x="1243" y="1766"/>
                </a:lnTo>
                <a:lnTo>
                  <a:pt x="1201" y="1766"/>
                </a:lnTo>
                <a:lnTo>
                  <a:pt x="1159" y="1766"/>
                </a:lnTo>
                <a:lnTo>
                  <a:pt x="1123" y="1766"/>
                </a:lnTo>
                <a:lnTo>
                  <a:pt x="1081" y="1766"/>
                </a:lnTo>
                <a:lnTo>
                  <a:pt x="1039" y="1766"/>
                </a:lnTo>
                <a:lnTo>
                  <a:pt x="997" y="1766"/>
                </a:lnTo>
                <a:lnTo>
                  <a:pt x="955" y="1766"/>
                </a:lnTo>
                <a:lnTo>
                  <a:pt x="913" y="1766"/>
                </a:lnTo>
                <a:lnTo>
                  <a:pt x="870" y="1766"/>
                </a:lnTo>
                <a:lnTo>
                  <a:pt x="828" y="1766"/>
                </a:lnTo>
                <a:lnTo>
                  <a:pt x="786" y="1766"/>
                </a:lnTo>
                <a:lnTo>
                  <a:pt x="744" y="1766"/>
                </a:lnTo>
                <a:lnTo>
                  <a:pt x="702" y="1766"/>
                </a:lnTo>
                <a:lnTo>
                  <a:pt x="666" y="1766"/>
                </a:lnTo>
                <a:lnTo>
                  <a:pt x="624" y="1766"/>
                </a:lnTo>
                <a:lnTo>
                  <a:pt x="582" y="1766"/>
                </a:lnTo>
                <a:lnTo>
                  <a:pt x="540" y="1766"/>
                </a:lnTo>
                <a:lnTo>
                  <a:pt x="498" y="1766"/>
                </a:lnTo>
                <a:lnTo>
                  <a:pt x="456" y="1766"/>
                </a:lnTo>
                <a:lnTo>
                  <a:pt x="414" y="1766"/>
                </a:lnTo>
                <a:lnTo>
                  <a:pt x="372" y="1766"/>
                </a:lnTo>
                <a:lnTo>
                  <a:pt x="330" y="1766"/>
                </a:lnTo>
                <a:lnTo>
                  <a:pt x="288" y="1766"/>
                </a:lnTo>
                <a:lnTo>
                  <a:pt x="246" y="1766"/>
                </a:lnTo>
                <a:lnTo>
                  <a:pt x="210" y="1766"/>
                </a:lnTo>
                <a:lnTo>
                  <a:pt x="168" y="1766"/>
                </a:lnTo>
                <a:lnTo>
                  <a:pt x="126" y="1766"/>
                </a:lnTo>
                <a:lnTo>
                  <a:pt x="84" y="1766"/>
                </a:lnTo>
                <a:lnTo>
                  <a:pt x="42" y="1766"/>
                </a:lnTo>
                <a:lnTo>
                  <a:pt x="0" y="1766"/>
                </a:lnTo>
                <a:close/>
              </a:path>
            </a:pathLst>
          </a:custGeom>
          <a:solidFill>
            <a:srgbClr val="007EE6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sz="2000" smtClean="0">
              <a:solidFill>
                <a:srgbClr val="000000"/>
              </a:solidFill>
            </a:endParaRP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1692275" y="2266950"/>
            <a:ext cx="2468563" cy="366713"/>
          </a:xfrm>
          <a:prstGeom prst="rect">
            <a:avLst/>
          </a:prstGeom>
          <a:solidFill>
            <a:srgbClr val="D2D2D2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pt-BR" smtClean="0">
                <a:solidFill>
                  <a:srgbClr val="000000"/>
                </a:solidFill>
              </a:rPr>
              <a:t>Suction Pressure Roll</a:t>
            </a:r>
            <a:endParaRPr lang="en-GB" altLang="pt-BR" baseline="30000" smtClean="0">
              <a:solidFill>
                <a:srgbClr val="000000"/>
              </a:solidFill>
            </a:endParaRPr>
          </a:p>
        </p:txBody>
      </p:sp>
      <p:sp>
        <p:nvSpPr>
          <p:cNvPr id="62473" name="Line 9"/>
          <p:cNvSpPr>
            <a:spLocks noChangeAspect="1" noChangeShapeType="1"/>
          </p:cNvSpPr>
          <p:nvPr/>
        </p:nvSpPr>
        <p:spPr bwMode="auto">
          <a:xfrm>
            <a:off x="2319338" y="3016250"/>
            <a:ext cx="56991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sz="2000" smtClean="0">
              <a:solidFill>
                <a:srgbClr val="000000"/>
              </a:solidFill>
            </a:endParaRPr>
          </a:p>
        </p:txBody>
      </p:sp>
      <p:sp>
        <p:nvSpPr>
          <p:cNvPr id="62474" name="Text Box 10"/>
          <p:cNvSpPr txBox="1">
            <a:spLocks noChangeAspect="1" noChangeArrowheads="1"/>
          </p:cNvSpPr>
          <p:nvPr/>
        </p:nvSpPr>
        <p:spPr bwMode="auto">
          <a:xfrm>
            <a:off x="2435225" y="269398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pt-BR" sz="2000" b="1" smtClean="0">
                <a:solidFill>
                  <a:srgbClr val="000000"/>
                </a:solidFill>
              </a:rPr>
              <a:t>L</a:t>
            </a:r>
          </a:p>
        </p:txBody>
      </p:sp>
      <p:sp>
        <p:nvSpPr>
          <p:cNvPr id="857099" name="Text Box 11"/>
          <p:cNvSpPr txBox="1">
            <a:spLocks noChangeArrowheads="1"/>
          </p:cNvSpPr>
          <p:nvPr/>
        </p:nvSpPr>
        <p:spPr bwMode="auto">
          <a:xfrm>
            <a:off x="2022475" y="5776913"/>
            <a:ext cx="5508625" cy="7508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E7E7E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4163" indent="-284163"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FontTx/>
              <a:buChar char="•"/>
            </a:pPr>
            <a:r>
              <a:rPr lang="en-US" altLang="pt-BR" smtClean="0">
                <a:solidFill>
                  <a:srgbClr val="000000"/>
                </a:solidFill>
              </a:rPr>
              <a:t>Increased press nip length</a:t>
            </a:r>
          </a:p>
          <a:p>
            <a:pPr algn="ctr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FontTx/>
              <a:buChar char="•"/>
            </a:pPr>
            <a:r>
              <a:rPr lang="en-US" altLang="pt-BR" smtClean="0">
                <a:solidFill>
                  <a:srgbClr val="000000"/>
                </a:solidFill>
              </a:rPr>
              <a:t>Fast pressure drop at nip outlet – less rewetting</a:t>
            </a:r>
          </a:p>
        </p:txBody>
      </p:sp>
      <p:grpSp>
        <p:nvGrpSpPr>
          <p:cNvPr id="62476" name="Group 12"/>
          <p:cNvGrpSpPr>
            <a:grpSpLocks/>
          </p:cNvGrpSpPr>
          <p:nvPr/>
        </p:nvGrpSpPr>
        <p:grpSpPr bwMode="auto">
          <a:xfrm>
            <a:off x="2709863" y="2995613"/>
            <a:ext cx="719137" cy="1201737"/>
            <a:chOff x="1527" y="1311"/>
            <a:chExt cx="575" cy="904"/>
          </a:xfrm>
        </p:grpSpPr>
        <p:sp>
          <p:nvSpPr>
            <p:cNvPr id="62488" name="Oval 13"/>
            <p:cNvSpPr>
              <a:spLocks noChangeArrowheads="1"/>
            </p:cNvSpPr>
            <p:nvPr/>
          </p:nvSpPr>
          <p:spPr bwMode="auto">
            <a:xfrm>
              <a:off x="1527" y="1875"/>
              <a:ext cx="340" cy="34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lnSpc>
                  <a:spcPct val="120000"/>
                </a:lnSpc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ct val="120000"/>
                </a:lnSpc>
                <a:buChar char="§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ct val="120000"/>
                </a:lnSpc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ct val="120000"/>
                </a:lnSpc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ct val="120000"/>
                </a:lnSpc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</a:pPr>
              <a:endParaRPr lang="pt-BR" altLang="pt-BR" sz="2000" smtClean="0">
                <a:solidFill>
                  <a:srgbClr val="000000"/>
                </a:solidFill>
              </a:endParaRPr>
            </a:p>
          </p:txBody>
        </p:sp>
        <p:sp>
          <p:nvSpPr>
            <p:cNvPr id="62489" name="AutoShape 14"/>
            <p:cNvSpPr>
              <a:spLocks noChangeArrowheads="1"/>
            </p:cNvSpPr>
            <p:nvPr/>
          </p:nvSpPr>
          <p:spPr bwMode="auto">
            <a:xfrm rot="2146441">
              <a:off x="1878" y="1311"/>
              <a:ext cx="224" cy="602"/>
            </a:xfrm>
            <a:prstGeom prst="downArrow">
              <a:avLst>
                <a:gd name="adj1" fmla="val 41074"/>
                <a:gd name="adj2" fmla="val 79107"/>
              </a:avLst>
            </a:prstGeom>
            <a:solidFill>
              <a:schemeClr val="hlink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lnSpc>
                  <a:spcPct val="120000"/>
                </a:lnSpc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ct val="120000"/>
                </a:lnSpc>
                <a:buChar char="§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ct val="120000"/>
                </a:lnSpc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ct val="120000"/>
                </a:lnSpc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ct val="120000"/>
                </a:lnSpc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</a:pPr>
              <a:endParaRPr lang="pt-BR" altLang="pt-BR" sz="2000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62477" name="Picture 16" descr="TF RO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8" y="3036888"/>
            <a:ext cx="3448050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7105" name="Freeform 17"/>
          <p:cNvSpPr>
            <a:spLocks/>
          </p:cNvSpPr>
          <p:nvPr/>
        </p:nvSpPr>
        <p:spPr bwMode="auto">
          <a:xfrm>
            <a:off x="5688013" y="3440113"/>
            <a:ext cx="1130300" cy="292100"/>
          </a:xfrm>
          <a:custGeom>
            <a:avLst/>
            <a:gdLst>
              <a:gd name="T0" fmla="*/ 2147483647 w 5390"/>
              <a:gd name="T1" fmla="*/ 2147483647 h 797"/>
              <a:gd name="T2" fmla="*/ 2147483647 w 5390"/>
              <a:gd name="T3" fmla="*/ 2147483647 h 797"/>
              <a:gd name="T4" fmla="*/ 2147483647 w 5390"/>
              <a:gd name="T5" fmla="*/ 2147483647 h 797"/>
              <a:gd name="T6" fmla="*/ 2147483647 w 5390"/>
              <a:gd name="T7" fmla="*/ 2147483647 h 797"/>
              <a:gd name="T8" fmla="*/ 2147483647 w 5390"/>
              <a:gd name="T9" fmla="*/ 2147483647 h 797"/>
              <a:gd name="T10" fmla="*/ 2147483647 w 5390"/>
              <a:gd name="T11" fmla="*/ 2147483647 h 797"/>
              <a:gd name="T12" fmla="*/ 2147483647 w 5390"/>
              <a:gd name="T13" fmla="*/ 2147483647 h 797"/>
              <a:gd name="T14" fmla="*/ 2147483647 w 5390"/>
              <a:gd name="T15" fmla="*/ 2147483647 h 797"/>
              <a:gd name="T16" fmla="*/ 2147483647 w 5390"/>
              <a:gd name="T17" fmla="*/ 2147483647 h 797"/>
              <a:gd name="T18" fmla="*/ 2147483647 w 5390"/>
              <a:gd name="T19" fmla="*/ 2147483647 h 797"/>
              <a:gd name="T20" fmla="*/ 2147483647 w 5390"/>
              <a:gd name="T21" fmla="*/ 2147483647 h 797"/>
              <a:gd name="T22" fmla="*/ 2147483647 w 5390"/>
              <a:gd name="T23" fmla="*/ 2147483647 h 797"/>
              <a:gd name="T24" fmla="*/ 2147483647 w 5390"/>
              <a:gd name="T25" fmla="*/ 2147483647 h 797"/>
              <a:gd name="T26" fmla="*/ 2147483647 w 5390"/>
              <a:gd name="T27" fmla="*/ 2147483647 h 797"/>
              <a:gd name="T28" fmla="*/ 2147483647 w 5390"/>
              <a:gd name="T29" fmla="*/ 2147483647 h 797"/>
              <a:gd name="T30" fmla="*/ 2147483647 w 5390"/>
              <a:gd name="T31" fmla="*/ 2147483647 h 797"/>
              <a:gd name="T32" fmla="*/ 2147483647 w 5390"/>
              <a:gd name="T33" fmla="*/ 2147483647 h 797"/>
              <a:gd name="T34" fmla="*/ 2147483647 w 5390"/>
              <a:gd name="T35" fmla="*/ 2147483647 h 797"/>
              <a:gd name="T36" fmla="*/ 2147483647 w 5390"/>
              <a:gd name="T37" fmla="*/ 2147483647 h 797"/>
              <a:gd name="T38" fmla="*/ 2147483647 w 5390"/>
              <a:gd name="T39" fmla="*/ 2147483647 h 797"/>
              <a:gd name="T40" fmla="*/ 2147483647 w 5390"/>
              <a:gd name="T41" fmla="*/ 2147483647 h 797"/>
              <a:gd name="T42" fmla="*/ 2147483647 w 5390"/>
              <a:gd name="T43" fmla="*/ 0 h 797"/>
              <a:gd name="T44" fmla="*/ 2147483647 w 5390"/>
              <a:gd name="T45" fmla="*/ 2147483647 h 797"/>
              <a:gd name="T46" fmla="*/ 2147483647 w 5390"/>
              <a:gd name="T47" fmla="*/ 2147483647 h 797"/>
              <a:gd name="T48" fmla="*/ 2147483647 w 5390"/>
              <a:gd name="T49" fmla="*/ 2147483647 h 797"/>
              <a:gd name="T50" fmla="*/ 2147483647 w 5390"/>
              <a:gd name="T51" fmla="*/ 2147483647 h 797"/>
              <a:gd name="T52" fmla="*/ 2147483647 w 5390"/>
              <a:gd name="T53" fmla="*/ 2147483647 h 797"/>
              <a:gd name="T54" fmla="*/ 2147483647 w 5390"/>
              <a:gd name="T55" fmla="*/ 2147483647 h 797"/>
              <a:gd name="T56" fmla="*/ 2147483647 w 5390"/>
              <a:gd name="T57" fmla="*/ 2147483647 h 797"/>
              <a:gd name="T58" fmla="*/ 2147483647 w 5390"/>
              <a:gd name="T59" fmla="*/ 2147483647 h 797"/>
              <a:gd name="T60" fmla="*/ 2147483647 w 5390"/>
              <a:gd name="T61" fmla="*/ 2147483647 h 797"/>
              <a:gd name="T62" fmla="*/ 2147483647 w 5390"/>
              <a:gd name="T63" fmla="*/ 2147483647 h 797"/>
              <a:gd name="T64" fmla="*/ 2147483647 w 5390"/>
              <a:gd name="T65" fmla="*/ 2147483647 h 797"/>
              <a:gd name="T66" fmla="*/ 2147483647 w 5390"/>
              <a:gd name="T67" fmla="*/ 2147483647 h 797"/>
              <a:gd name="T68" fmla="*/ 2147483647 w 5390"/>
              <a:gd name="T69" fmla="*/ 2147483647 h 797"/>
              <a:gd name="T70" fmla="*/ 2147483647 w 5390"/>
              <a:gd name="T71" fmla="*/ 2147483647 h 797"/>
              <a:gd name="T72" fmla="*/ 2147483647 w 5390"/>
              <a:gd name="T73" fmla="*/ 2147483647 h 797"/>
              <a:gd name="T74" fmla="*/ 2147483647 w 5390"/>
              <a:gd name="T75" fmla="*/ 2147483647 h 797"/>
              <a:gd name="T76" fmla="*/ 2147483647 w 5390"/>
              <a:gd name="T77" fmla="*/ 2147483647 h 797"/>
              <a:gd name="T78" fmla="*/ 2147483647 w 5390"/>
              <a:gd name="T79" fmla="*/ 2147483647 h 797"/>
              <a:gd name="T80" fmla="*/ 2147483647 w 5390"/>
              <a:gd name="T81" fmla="*/ 2147483647 h 797"/>
              <a:gd name="T82" fmla="*/ 2147483647 w 5390"/>
              <a:gd name="T83" fmla="*/ 2147483647 h 797"/>
              <a:gd name="T84" fmla="*/ 2147483647 w 5390"/>
              <a:gd name="T85" fmla="*/ 2147483647 h 797"/>
              <a:gd name="T86" fmla="*/ 2147483647 w 5390"/>
              <a:gd name="T87" fmla="*/ 2147483647 h 797"/>
              <a:gd name="T88" fmla="*/ 2147483647 w 5390"/>
              <a:gd name="T89" fmla="*/ 2147483647 h 797"/>
              <a:gd name="T90" fmla="*/ 2147483647 w 5390"/>
              <a:gd name="T91" fmla="*/ 2147483647 h 797"/>
              <a:gd name="T92" fmla="*/ 2147483647 w 5390"/>
              <a:gd name="T93" fmla="*/ 2147483647 h 797"/>
              <a:gd name="T94" fmla="*/ 2147483647 w 5390"/>
              <a:gd name="T95" fmla="*/ 2147483647 h 797"/>
              <a:gd name="T96" fmla="*/ 2147483647 w 5390"/>
              <a:gd name="T97" fmla="*/ 2147483647 h 797"/>
              <a:gd name="T98" fmla="*/ 2147483647 w 5390"/>
              <a:gd name="T99" fmla="*/ 2147483647 h 797"/>
              <a:gd name="T100" fmla="*/ 2147483647 w 5390"/>
              <a:gd name="T101" fmla="*/ 2147483647 h 797"/>
              <a:gd name="T102" fmla="*/ 2147483647 w 5390"/>
              <a:gd name="T103" fmla="*/ 2147483647 h 79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390" h="797">
                <a:moveTo>
                  <a:pt x="0" y="797"/>
                </a:moveTo>
                <a:lnTo>
                  <a:pt x="0" y="797"/>
                </a:lnTo>
                <a:lnTo>
                  <a:pt x="42" y="797"/>
                </a:lnTo>
                <a:lnTo>
                  <a:pt x="84" y="797"/>
                </a:lnTo>
                <a:lnTo>
                  <a:pt x="126" y="797"/>
                </a:lnTo>
                <a:lnTo>
                  <a:pt x="168" y="791"/>
                </a:lnTo>
                <a:lnTo>
                  <a:pt x="210" y="791"/>
                </a:lnTo>
                <a:lnTo>
                  <a:pt x="246" y="785"/>
                </a:lnTo>
                <a:lnTo>
                  <a:pt x="288" y="785"/>
                </a:lnTo>
                <a:lnTo>
                  <a:pt x="330" y="778"/>
                </a:lnTo>
                <a:lnTo>
                  <a:pt x="372" y="772"/>
                </a:lnTo>
                <a:lnTo>
                  <a:pt x="414" y="766"/>
                </a:lnTo>
                <a:lnTo>
                  <a:pt x="456" y="759"/>
                </a:lnTo>
                <a:lnTo>
                  <a:pt x="498" y="753"/>
                </a:lnTo>
                <a:lnTo>
                  <a:pt x="540" y="747"/>
                </a:lnTo>
                <a:lnTo>
                  <a:pt x="582" y="740"/>
                </a:lnTo>
                <a:lnTo>
                  <a:pt x="624" y="734"/>
                </a:lnTo>
                <a:lnTo>
                  <a:pt x="666" y="728"/>
                </a:lnTo>
                <a:lnTo>
                  <a:pt x="702" y="721"/>
                </a:lnTo>
                <a:lnTo>
                  <a:pt x="744" y="715"/>
                </a:lnTo>
                <a:lnTo>
                  <a:pt x="786" y="709"/>
                </a:lnTo>
                <a:lnTo>
                  <a:pt x="828" y="702"/>
                </a:lnTo>
                <a:lnTo>
                  <a:pt x="870" y="696"/>
                </a:lnTo>
                <a:lnTo>
                  <a:pt x="913" y="683"/>
                </a:lnTo>
                <a:lnTo>
                  <a:pt x="955" y="677"/>
                </a:lnTo>
                <a:lnTo>
                  <a:pt x="997" y="671"/>
                </a:lnTo>
                <a:lnTo>
                  <a:pt x="1039" y="664"/>
                </a:lnTo>
                <a:lnTo>
                  <a:pt x="1081" y="652"/>
                </a:lnTo>
                <a:lnTo>
                  <a:pt x="1123" y="645"/>
                </a:lnTo>
                <a:lnTo>
                  <a:pt x="1159" y="639"/>
                </a:lnTo>
                <a:lnTo>
                  <a:pt x="1201" y="633"/>
                </a:lnTo>
                <a:lnTo>
                  <a:pt x="1243" y="620"/>
                </a:lnTo>
                <a:lnTo>
                  <a:pt x="1285" y="614"/>
                </a:lnTo>
                <a:lnTo>
                  <a:pt x="1327" y="607"/>
                </a:lnTo>
                <a:lnTo>
                  <a:pt x="1369" y="595"/>
                </a:lnTo>
                <a:lnTo>
                  <a:pt x="1411" y="589"/>
                </a:lnTo>
                <a:lnTo>
                  <a:pt x="1453" y="576"/>
                </a:lnTo>
                <a:lnTo>
                  <a:pt x="1495" y="570"/>
                </a:lnTo>
                <a:lnTo>
                  <a:pt x="1537" y="563"/>
                </a:lnTo>
                <a:lnTo>
                  <a:pt x="1573" y="551"/>
                </a:lnTo>
                <a:lnTo>
                  <a:pt x="1615" y="544"/>
                </a:lnTo>
                <a:lnTo>
                  <a:pt x="1657" y="532"/>
                </a:lnTo>
                <a:lnTo>
                  <a:pt x="1699" y="525"/>
                </a:lnTo>
                <a:lnTo>
                  <a:pt x="1741" y="513"/>
                </a:lnTo>
                <a:lnTo>
                  <a:pt x="1783" y="506"/>
                </a:lnTo>
                <a:lnTo>
                  <a:pt x="1825" y="500"/>
                </a:lnTo>
                <a:lnTo>
                  <a:pt x="1867" y="487"/>
                </a:lnTo>
                <a:lnTo>
                  <a:pt x="1909" y="475"/>
                </a:lnTo>
                <a:lnTo>
                  <a:pt x="1951" y="468"/>
                </a:lnTo>
                <a:lnTo>
                  <a:pt x="1993" y="456"/>
                </a:lnTo>
                <a:lnTo>
                  <a:pt x="2029" y="449"/>
                </a:lnTo>
                <a:lnTo>
                  <a:pt x="2071" y="437"/>
                </a:lnTo>
                <a:lnTo>
                  <a:pt x="2113" y="424"/>
                </a:lnTo>
                <a:lnTo>
                  <a:pt x="2155" y="418"/>
                </a:lnTo>
                <a:lnTo>
                  <a:pt x="2197" y="405"/>
                </a:lnTo>
                <a:lnTo>
                  <a:pt x="2239" y="399"/>
                </a:lnTo>
                <a:lnTo>
                  <a:pt x="2281" y="386"/>
                </a:lnTo>
                <a:lnTo>
                  <a:pt x="2323" y="373"/>
                </a:lnTo>
                <a:lnTo>
                  <a:pt x="2365" y="367"/>
                </a:lnTo>
                <a:lnTo>
                  <a:pt x="2407" y="354"/>
                </a:lnTo>
                <a:lnTo>
                  <a:pt x="2449" y="342"/>
                </a:lnTo>
                <a:lnTo>
                  <a:pt x="2485" y="335"/>
                </a:lnTo>
                <a:lnTo>
                  <a:pt x="2527" y="323"/>
                </a:lnTo>
                <a:lnTo>
                  <a:pt x="2569" y="316"/>
                </a:lnTo>
                <a:lnTo>
                  <a:pt x="2611" y="304"/>
                </a:lnTo>
                <a:lnTo>
                  <a:pt x="2653" y="297"/>
                </a:lnTo>
                <a:lnTo>
                  <a:pt x="2695" y="285"/>
                </a:lnTo>
                <a:lnTo>
                  <a:pt x="2737" y="272"/>
                </a:lnTo>
                <a:lnTo>
                  <a:pt x="2779" y="266"/>
                </a:lnTo>
                <a:lnTo>
                  <a:pt x="2821" y="259"/>
                </a:lnTo>
                <a:lnTo>
                  <a:pt x="2863" y="247"/>
                </a:lnTo>
                <a:lnTo>
                  <a:pt x="2905" y="240"/>
                </a:lnTo>
                <a:lnTo>
                  <a:pt x="2941" y="234"/>
                </a:lnTo>
                <a:lnTo>
                  <a:pt x="2983" y="221"/>
                </a:lnTo>
                <a:lnTo>
                  <a:pt x="3025" y="215"/>
                </a:lnTo>
                <a:lnTo>
                  <a:pt x="3067" y="209"/>
                </a:lnTo>
                <a:lnTo>
                  <a:pt x="3109" y="196"/>
                </a:lnTo>
                <a:lnTo>
                  <a:pt x="3151" y="190"/>
                </a:lnTo>
                <a:lnTo>
                  <a:pt x="3193" y="183"/>
                </a:lnTo>
                <a:lnTo>
                  <a:pt x="3235" y="177"/>
                </a:lnTo>
                <a:lnTo>
                  <a:pt x="3277" y="171"/>
                </a:lnTo>
                <a:lnTo>
                  <a:pt x="3319" y="158"/>
                </a:lnTo>
                <a:lnTo>
                  <a:pt x="3361" y="152"/>
                </a:lnTo>
                <a:lnTo>
                  <a:pt x="3397" y="145"/>
                </a:lnTo>
                <a:lnTo>
                  <a:pt x="3439" y="139"/>
                </a:lnTo>
                <a:lnTo>
                  <a:pt x="3481" y="133"/>
                </a:lnTo>
                <a:lnTo>
                  <a:pt x="3523" y="126"/>
                </a:lnTo>
                <a:lnTo>
                  <a:pt x="3565" y="120"/>
                </a:lnTo>
                <a:lnTo>
                  <a:pt x="3607" y="114"/>
                </a:lnTo>
                <a:lnTo>
                  <a:pt x="3649" y="107"/>
                </a:lnTo>
                <a:lnTo>
                  <a:pt x="3691" y="101"/>
                </a:lnTo>
                <a:lnTo>
                  <a:pt x="3733" y="95"/>
                </a:lnTo>
                <a:lnTo>
                  <a:pt x="3775" y="88"/>
                </a:lnTo>
                <a:lnTo>
                  <a:pt x="3817" y="82"/>
                </a:lnTo>
                <a:lnTo>
                  <a:pt x="3853" y="76"/>
                </a:lnTo>
                <a:lnTo>
                  <a:pt x="3895" y="69"/>
                </a:lnTo>
                <a:lnTo>
                  <a:pt x="3937" y="63"/>
                </a:lnTo>
                <a:lnTo>
                  <a:pt x="3979" y="57"/>
                </a:lnTo>
                <a:lnTo>
                  <a:pt x="4022" y="50"/>
                </a:lnTo>
                <a:lnTo>
                  <a:pt x="4064" y="44"/>
                </a:lnTo>
                <a:lnTo>
                  <a:pt x="4106" y="38"/>
                </a:lnTo>
                <a:lnTo>
                  <a:pt x="4148" y="32"/>
                </a:lnTo>
                <a:lnTo>
                  <a:pt x="4190" y="25"/>
                </a:lnTo>
                <a:lnTo>
                  <a:pt x="4232" y="19"/>
                </a:lnTo>
                <a:lnTo>
                  <a:pt x="4268" y="13"/>
                </a:lnTo>
                <a:lnTo>
                  <a:pt x="4310" y="13"/>
                </a:lnTo>
                <a:lnTo>
                  <a:pt x="4352" y="6"/>
                </a:lnTo>
                <a:lnTo>
                  <a:pt x="4394" y="6"/>
                </a:lnTo>
                <a:lnTo>
                  <a:pt x="4436" y="0"/>
                </a:lnTo>
                <a:lnTo>
                  <a:pt x="4478" y="0"/>
                </a:lnTo>
                <a:lnTo>
                  <a:pt x="4520" y="0"/>
                </a:lnTo>
                <a:lnTo>
                  <a:pt x="4562" y="6"/>
                </a:lnTo>
                <a:lnTo>
                  <a:pt x="4604" y="6"/>
                </a:lnTo>
                <a:lnTo>
                  <a:pt x="4646" y="13"/>
                </a:lnTo>
                <a:lnTo>
                  <a:pt x="4688" y="25"/>
                </a:lnTo>
                <a:lnTo>
                  <a:pt x="4724" y="44"/>
                </a:lnTo>
                <a:lnTo>
                  <a:pt x="4766" y="120"/>
                </a:lnTo>
                <a:lnTo>
                  <a:pt x="4808" y="247"/>
                </a:lnTo>
                <a:lnTo>
                  <a:pt x="4850" y="430"/>
                </a:lnTo>
                <a:lnTo>
                  <a:pt x="4892" y="595"/>
                </a:lnTo>
                <a:lnTo>
                  <a:pt x="4934" y="696"/>
                </a:lnTo>
                <a:lnTo>
                  <a:pt x="4976" y="747"/>
                </a:lnTo>
                <a:lnTo>
                  <a:pt x="5018" y="778"/>
                </a:lnTo>
                <a:lnTo>
                  <a:pt x="5060" y="797"/>
                </a:lnTo>
                <a:lnTo>
                  <a:pt x="5102" y="797"/>
                </a:lnTo>
                <a:lnTo>
                  <a:pt x="5144" y="797"/>
                </a:lnTo>
                <a:lnTo>
                  <a:pt x="5180" y="797"/>
                </a:lnTo>
                <a:lnTo>
                  <a:pt x="5222" y="797"/>
                </a:lnTo>
                <a:lnTo>
                  <a:pt x="5264" y="797"/>
                </a:lnTo>
                <a:lnTo>
                  <a:pt x="5306" y="797"/>
                </a:lnTo>
                <a:lnTo>
                  <a:pt x="5348" y="797"/>
                </a:lnTo>
                <a:lnTo>
                  <a:pt x="5390" y="797"/>
                </a:lnTo>
                <a:lnTo>
                  <a:pt x="5348" y="797"/>
                </a:lnTo>
                <a:lnTo>
                  <a:pt x="5306" y="797"/>
                </a:lnTo>
                <a:lnTo>
                  <a:pt x="5264" y="797"/>
                </a:lnTo>
                <a:lnTo>
                  <a:pt x="5222" y="797"/>
                </a:lnTo>
                <a:lnTo>
                  <a:pt x="5180" y="797"/>
                </a:lnTo>
                <a:lnTo>
                  <a:pt x="5144" y="797"/>
                </a:lnTo>
                <a:lnTo>
                  <a:pt x="5102" y="797"/>
                </a:lnTo>
                <a:lnTo>
                  <a:pt x="5060" y="797"/>
                </a:lnTo>
                <a:lnTo>
                  <a:pt x="5018" y="797"/>
                </a:lnTo>
                <a:lnTo>
                  <a:pt x="4976" y="797"/>
                </a:lnTo>
                <a:lnTo>
                  <a:pt x="4934" y="797"/>
                </a:lnTo>
                <a:lnTo>
                  <a:pt x="4892" y="797"/>
                </a:lnTo>
                <a:lnTo>
                  <a:pt x="4850" y="797"/>
                </a:lnTo>
                <a:lnTo>
                  <a:pt x="4808" y="797"/>
                </a:lnTo>
                <a:lnTo>
                  <a:pt x="4766" y="797"/>
                </a:lnTo>
                <a:lnTo>
                  <a:pt x="4724" y="797"/>
                </a:lnTo>
                <a:lnTo>
                  <a:pt x="4688" y="797"/>
                </a:lnTo>
                <a:lnTo>
                  <a:pt x="4646" y="797"/>
                </a:lnTo>
                <a:lnTo>
                  <a:pt x="4604" y="797"/>
                </a:lnTo>
                <a:lnTo>
                  <a:pt x="4562" y="797"/>
                </a:lnTo>
                <a:lnTo>
                  <a:pt x="4520" y="797"/>
                </a:lnTo>
                <a:lnTo>
                  <a:pt x="4478" y="797"/>
                </a:lnTo>
                <a:lnTo>
                  <a:pt x="4436" y="797"/>
                </a:lnTo>
                <a:lnTo>
                  <a:pt x="4394" y="797"/>
                </a:lnTo>
                <a:lnTo>
                  <a:pt x="4352" y="797"/>
                </a:lnTo>
                <a:lnTo>
                  <a:pt x="4310" y="797"/>
                </a:lnTo>
                <a:lnTo>
                  <a:pt x="4268" y="797"/>
                </a:lnTo>
                <a:lnTo>
                  <a:pt x="4232" y="797"/>
                </a:lnTo>
                <a:lnTo>
                  <a:pt x="4190" y="797"/>
                </a:lnTo>
                <a:lnTo>
                  <a:pt x="4148" y="797"/>
                </a:lnTo>
                <a:lnTo>
                  <a:pt x="4106" y="797"/>
                </a:lnTo>
                <a:lnTo>
                  <a:pt x="4064" y="797"/>
                </a:lnTo>
                <a:lnTo>
                  <a:pt x="4022" y="797"/>
                </a:lnTo>
                <a:lnTo>
                  <a:pt x="3979" y="797"/>
                </a:lnTo>
                <a:lnTo>
                  <a:pt x="3937" y="797"/>
                </a:lnTo>
                <a:lnTo>
                  <a:pt x="3895" y="797"/>
                </a:lnTo>
                <a:lnTo>
                  <a:pt x="3853" y="797"/>
                </a:lnTo>
                <a:lnTo>
                  <a:pt x="3817" y="797"/>
                </a:lnTo>
                <a:lnTo>
                  <a:pt x="3775" y="797"/>
                </a:lnTo>
                <a:lnTo>
                  <a:pt x="3733" y="797"/>
                </a:lnTo>
                <a:lnTo>
                  <a:pt x="3691" y="797"/>
                </a:lnTo>
                <a:lnTo>
                  <a:pt x="3649" y="797"/>
                </a:lnTo>
                <a:lnTo>
                  <a:pt x="3607" y="797"/>
                </a:lnTo>
                <a:lnTo>
                  <a:pt x="3565" y="797"/>
                </a:lnTo>
                <a:lnTo>
                  <a:pt x="3523" y="797"/>
                </a:lnTo>
                <a:lnTo>
                  <a:pt x="3481" y="797"/>
                </a:lnTo>
                <a:lnTo>
                  <a:pt x="3439" y="797"/>
                </a:lnTo>
                <a:lnTo>
                  <a:pt x="3397" y="797"/>
                </a:lnTo>
                <a:lnTo>
                  <a:pt x="3361" y="797"/>
                </a:lnTo>
                <a:lnTo>
                  <a:pt x="3319" y="797"/>
                </a:lnTo>
                <a:lnTo>
                  <a:pt x="3277" y="797"/>
                </a:lnTo>
                <a:lnTo>
                  <a:pt x="3235" y="797"/>
                </a:lnTo>
                <a:lnTo>
                  <a:pt x="3193" y="797"/>
                </a:lnTo>
                <a:lnTo>
                  <a:pt x="3151" y="797"/>
                </a:lnTo>
                <a:lnTo>
                  <a:pt x="3109" y="797"/>
                </a:lnTo>
                <a:lnTo>
                  <a:pt x="3067" y="797"/>
                </a:lnTo>
                <a:lnTo>
                  <a:pt x="3025" y="797"/>
                </a:lnTo>
                <a:lnTo>
                  <a:pt x="2983" y="797"/>
                </a:lnTo>
                <a:lnTo>
                  <a:pt x="2941" y="797"/>
                </a:lnTo>
                <a:lnTo>
                  <a:pt x="2905" y="797"/>
                </a:lnTo>
                <a:lnTo>
                  <a:pt x="2863" y="797"/>
                </a:lnTo>
                <a:lnTo>
                  <a:pt x="2821" y="797"/>
                </a:lnTo>
                <a:lnTo>
                  <a:pt x="2779" y="797"/>
                </a:lnTo>
                <a:lnTo>
                  <a:pt x="2737" y="797"/>
                </a:lnTo>
                <a:lnTo>
                  <a:pt x="2695" y="797"/>
                </a:lnTo>
                <a:lnTo>
                  <a:pt x="2653" y="797"/>
                </a:lnTo>
                <a:lnTo>
                  <a:pt x="2611" y="797"/>
                </a:lnTo>
                <a:lnTo>
                  <a:pt x="2569" y="797"/>
                </a:lnTo>
                <a:lnTo>
                  <a:pt x="2527" y="797"/>
                </a:lnTo>
                <a:lnTo>
                  <a:pt x="2485" y="797"/>
                </a:lnTo>
                <a:lnTo>
                  <a:pt x="2449" y="797"/>
                </a:lnTo>
                <a:lnTo>
                  <a:pt x="2407" y="797"/>
                </a:lnTo>
                <a:lnTo>
                  <a:pt x="2365" y="797"/>
                </a:lnTo>
                <a:lnTo>
                  <a:pt x="2323" y="797"/>
                </a:lnTo>
                <a:lnTo>
                  <a:pt x="2281" y="797"/>
                </a:lnTo>
                <a:lnTo>
                  <a:pt x="2239" y="797"/>
                </a:lnTo>
                <a:lnTo>
                  <a:pt x="2197" y="797"/>
                </a:lnTo>
                <a:lnTo>
                  <a:pt x="2155" y="797"/>
                </a:lnTo>
                <a:lnTo>
                  <a:pt x="2113" y="797"/>
                </a:lnTo>
                <a:lnTo>
                  <a:pt x="2071" y="797"/>
                </a:lnTo>
                <a:lnTo>
                  <a:pt x="2029" y="797"/>
                </a:lnTo>
                <a:lnTo>
                  <a:pt x="1993" y="797"/>
                </a:lnTo>
                <a:lnTo>
                  <a:pt x="1951" y="797"/>
                </a:lnTo>
                <a:lnTo>
                  <a:pt x="1909" y="797"/>
                </a:lnTo>
                <a:lnTo>
                  <a:pt x="1867" y="797"/>
                </a:lnTo>
                <a:lnTo>
                  <a:pt x="1825" y="797"/>
                </a:lnTo>
                <a:lnTo>
                  <a:pt x="1783" y="797"/>
                </a:lnTo>
                <a:lnTo>
                  <a:pt x="1741" y="797"/>
                </a:lnTo>
                <a:lnTo>
                  <a:pt x="1699" y="797"/>
                </a:lnTo>
                <a:lnTo>
                  <a:pt x="1657" y="797"/>
                </a:lnTo>
                <a:lnTo>
                  <a:pt x="1615" y="797"/>
                </a:lnTo>
                <a:lnTo>
                  <a:pt x="1573" y="797"/>
                </a:lnTo>
                <a:lnTo>
                  <a:pt x="1537" y="797"/>
                </a:lnTo>
                <a:lnTo>
                  <a:pt x="1495" y="797"/>
                </a:lnTo>
                <a:lnTo>
                  <a:pt x="1453" y="797"/>
                </a:lnTo>
                <a:lnTo>
                  <a:pt x="1411" y="797"/>
                </a:lnTo>
                <a:lnTo>
                  <a:pt x="1369" y="797"/>
                </a:lnTo>
                <a:lnTo>
                  <a:pt x="1327" y="797"/>
                </a:lnTo>
                <a:lnTo>
                  <a:pt x="1285" y="797"/>
                </a:lnTo>
                <a:lnTo>
                  <a:pt x="1243" y="797"/>
                </a:lnTo>
                <a:lnTo>
                  <a:pt x="1201" y="797"/>
                </a:lnTo>
                <a:lnTo>
                  <a:pt x="1159" y="797"/>
                </a:lnTo>
                <a:lnTo>
                  <a:pt x="1123" y="797"/>
                </a:lnTo>
                <a:lnTo>
                  <a:pt x="1081" y="797"/>
                </a:lnTo>
                <a:lnTo>
                  <a:pt x="1039" y="797"/>
                </a:lnTo>
                <a:lnTo>
                  <a:pt x="997" y="797"/>
                </a:lnTo>
                <a:lnTo>
                  <a:pt x="955" y="797"/>
                </a:lnTo>
                <a:lnTo>
                  <a:pt x="913" y="797"/>
                </a:lnTo>
                <a:lnTo>
                  <a:pt x="870" y="797"/>
                </a:lnTo>
                <a:lnTo>
                  <a:pt x="828" y="797"/>
                </a:lnTo>
                <a:lnTo>
                  <a:pt x="786" y="797"/>
                </a:lnTo>
                <a:lnTo>
                  <a:pt x="744" y="797"/>
                </a:lnTo>
                <a:lnTo>
                  <a:pt x="702" y="797"/>
                </a:lnTo>
                <a:lnTo>
                  <a:pt x="666" y="797"/>
                </a:lnTo>
                <a:lnTo>
                  <a:pt x="624" y="797"/>
                </a:lnTo>
                <a:lnTo>
                  <a:pt x="582" y="797"/>
                </a:lnTo>
                <a:lnTo>
                  <a:pt x="540" y="797"/>
                </a:lnTo>
                <a:lnTo>
                  <a:pt x="498" y="797"/>
                </a:lnTo>
                <a:lnTo>
                  <a:pt x="456" y="797"/>
                </a:lnTo>
                <a:lnTo>
                  <a:pt x="414" y="797"/>
                </a:lnTo>
                <a:lnTo>
                  <a:pt x="372" y="797"/>
                </a:lnTo>
                <a:lnTo>
                  <a:pt x="330" y="797"/>
                </a:lnTo>
                <a:lnTo>
                  <a:pt x="288" y="797"/>
                </a:lnTo>
                <a:lnTo>
                  <a:pt x="246" y="797"/>
                </a:lnTo>
                <a:lnTo>
                  <a:pt x="210" y="797"/>
                </a:lnTo>
                <a:lnTo>
                  <a:pt x="168" y="797"/>
                </a:lnTo>
                <a:lnTo>
                  <a:pt x="126" y="797"/>
                </a:lnTo>
                <a:lnTo>
                  <a:pt x="84" y="797"/>
                </a:lnTo>
                <a:lnTo>
                  <a:pt x="42" y="797"/>
                </a:lnTo>
                <a:lnTo>
                  <a:pt x="0" y="797"/>
                </a:lnTo>
                <a:close/>
              </a:path>
            </a:pathLst>
          </a:cu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sz="2000" smtClean="0">
              <a:solidFill>
                <a:srgbClr val="000000"/>
              </a:solidFill>
            </a:endParaRPr>
          </a:p>
        </p:txBody>
      </p:sp>
      <p:sp>
        <p:nvSpPr>
          <p:cNvPr id="62479" name="Text Box 18"/>
          <p:cNvSpPr txBox="1">
            <a:spLocks noChangeAspect="1" noChangeArrowheads="1"/>
          </p:cNvSpPr>
          <p:nvPr/>
        </p:nvSpPr>
        <p:spPr bwMode="auto">
          <a:xfrm>
            <a:off x="5975350" y="2800350"/>
            <a:ext cx="550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pt-BR" sz="2000" b="1" smtClean="0">
                <a:solidFill>
                  <a:srgbClr val="000000"/>
                </a:solidFill>
              </a:rPr>
              <a:t>2 L</a:t>
            </a:r>
          </a:p>
        </p:txBody>
      </p:sp>
      <p:sp>
        <p:nvSpPr>
          <p:cNvPr id="62480" name="Line 19"/>
          <p:cNvSpPr>
            <a:spLocks noChangeAspect="1" noChangeShapeType="1"/>
          </p:cNvSpPr>
          <p:nvPr/>
        </p:nvSpPr>
        <p:spPr bwMode="auto">
          <a:xfrm>
            <a:off x="5707063" y="3119438"/>
            <a:ext cx="1057275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sz="2000" smtClean="0">
              <a:solidFill>
                <a:srgbClr val="000000"/>
              </a:solidFill>
            </a:endParaRPr>
          </a:p>
        </p:txBody>
      </p:sp>
      <p:grpSp>
        <p:nvGrpSpPr>
          <p:cNvPr id="62481" name="Group 20"/>
          <p:cNvGrpSpPr>
            <a:grpSpLocks/>
          </p:cNvGrpSpPr>
          <p:nvPr/>
        </p:nvGrpSpPr>
        <p:grpSpPr bwMode="auto">
          <a:xfrm>
            <a:off x="6630988" y="2803525"/>
            <a:ext cx="722312" cy="1201738"/>
            <a:chOff x="1527" y="1311"/>
            <a:chExt cx="575" cy="904"/>
          </a:xfrm>
        </p:grpSpPr>
        <p:sp>
          <p:nvSpPr>
            <p:cNvPr id="62486" name="Oval 21"/>
            <p:cNvSpPr>
              <a:spLocks noChangeArrowheads="1"/>
            </p:cNvSpPr>
            <p:nvPr/>
          </p:nvSpPr>
          <p:spPr bwMode="auto">
            <a:xfrm>
              <a:off x="1527" y="1875"/>
              <a:ext cx="340" cy="34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lnSpc>
                  <a:spcPct val="120000"/>
                </a:lnSpc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ct val="120000"/>
                </a:lnSpc>
                <a:buChar char="§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ct val="120000"/>
                </a:lnSpc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ct val="120000"/>
                </a:lnSpc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ct val="120000"/>
                </a:lnSpc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</a:pPr>
              <a:endParaRPr lang="pt-BR" altLang="pt-BR" sz="2000" smtClean="0">
                <a:solidFill>
                  <a:srgbClr val="000000"/>
                </a:solidFill>
              </a:endParaRPr>
            </a:p>
          </p:txBody>
        </p:sp>
        <p:sp>
          <p:nvSpPr>
            <p:cNvPr id="62487" name="AutoShape 22"/>
            <p:cNvSpPr>
              <a:spLocks noChangeArrowheads="1"/>
            </p:cNvSpPr>
            <p:nvPr/>
          </p:nvSpPr>
          <p:spPr bwMode="auto">
            <a:xfrm rot="2146441">
              <a:off x="1878" y="1311"/>
              <a:ext cx="224" cy="602"/>
            </a:xfrm>
            <a:prstGeom prst="downArrow">
              <a:avLst>
                <a:gd name="adj1" fmla="val 41074"/>
                <a:gd name="adj2" fmla="val 79107"/>
              </a:avLst>
            </a:prstGeom>
            <a:solidFill>
              <a:schemeClr val="hlink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lnSpc>
                  <a:spcPct val="120000"/>
                </a:lnSpc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ct val="120000"/>
                </a:lnSpc>
                <a:buChar char="§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ct val="120000"/>
                </a:lnSpc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ct val="120000"/>
                </a:lnSpc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ct val="120000"/>
                </a:lnSpc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</a:pPr>
              <a:endParaRPr lang="pt-BR" altLang="pt-BR" sz="20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62482" name="Line 23"/>
          <p:cNvSpPr>
            <a:spLocks noChangeShapeType="1"/>
          </p:cNvSpPr>
          <p:nvPr/>
        </p:nvSpPr>
        <p:spPr bwMode="auto">
          <a:xfrm flipV="1">
            <a:off x="5707063" y="2998788"/>
            <a:ext cx="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sz="2000" smtClean="0">
              <a:solidFill>
                <a:srgbClr val="000000"/>
              </a:solidFill>
            </a:endParaRPr>
          </a:p>
        </p:txBody>
      </p:sp>
      <p:sp>
        <p:nvSpPr>
          <p:cNvPr id="62483" name="Line 24"/>
          <p:cNvSpPr>
            <a:spLocks noChangeShapeType="1"/>
          </p:cNvSpPr>
          <p:nvPr/>
        </p:nvSpPr>
        <p:spPr bwMode="auto">
          <a:xfrm flipV="1">
            <a:off x="6764338" y="2998788"/>
            <a:ext cx="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sz="2000" smtClean="0">
              <a:solidFill>
                <a:srgbClr val="000000"/>
              </a:solidFill>
            </a:endParaRPr>
          </a:p>
        </p:txBody>
      </p:sp>
      <p:sp>
        <p:nvSpPr>
          <p:cNvPr id="62484" name="AutoShape 25"/>
          <p:cNvSpPr>
            <a:spLocks noChangeAspect="1" noChangeArrowheads="1"/>
          </p:cNvSpPr>
          <p:nvPr/>
        </p:nvSpPr>
        <p:spPr bwMode="auto">
          <a:xfrm rot="177859" flipH="1">
            <a:off x="4864100" y="3511550"/>
            <a:ext cx="577850" cy="63500"/>
          </a:xfrm>
          <a:prstGeom prst="leftArrow">
            <a:avLst>
              <a:gd name="adj1" fmla="val 50000"/>
              <a:gd name="adj2" fmla="val 227500"/>
            </a:avLst>
          </a:prstGeom>
          <a:solidFill>
            <a:srgbClr val="8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endParaRPr lang="pt-BR" altLang="pt-BR" sz="2000" smtClean="0">
              <a:solidFill>
                <a:srgbClr val="000000"/>
              </a:solidFill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446400" y="907199"/>
            <a:ext cx="7159625" cy="86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defTabSz="914400" eaLnBrk="1" hangingPunct="1">
              <a:defRPr/>
            </a:pPr>
            <a:r>
              <a:rPr lang="en-US" altLang="en-US" dirty="0" err="1">
                <a:solidFill>
                  <a:srgbClr val="2D4275"/>
                </a:solidFill>
              </a:rPr>
              <a:t>NipcoFlex</a:t>
            </a:r>
            <a:r>
              <a:rPr lang="en-US" altLang="en-US" dirty="0">
                <a:solidFill>
                  <a:srgbClr val="2D4275"/>
                </a:solidFill>
              </a:rPr>
              <a:t> T Shoe Press</a:t>
            </a:r>
          </a:p>
          <a:p>
            <a:pPr defTabSz="914400" eaLnBrk="1" hangingPunct="1">
              <a:defRPr/>
            </a:pPr>
            <a:r>
              <a:rPr lang="es-AR" altLang="en-US" dirty="0" err="1">
                <a:solidFill>
                  <a:srgbClr val="2D4275"/>
                </a:solidFill>
              </a:rPr>
              <a:t>Pressure</a:t>
            </a:r>
            <a:r>
              <a:rPr lang="es-AR" altLang="en-US" dirty="0">
                <a:solidFill>
                  <a:srgbClr val="2D4275"/>
                </a:solidFill>
              </a:rPr>
              <a:t> </a:t>
            </a:r>
            <a:r>
              <a:rPr lang="es-AR" altLang="en-US" dirty="0" err="1">
                <a:solidFill>
                  <a:srgbClr val="2D4275"/>
                </a:solidFill>
              </a:rPr>
              <a:t>profile</a:t>
            </a:r>
            <a:endParaRPr lang="en-US" altLang="en-US" dirty="0">
              <a:solidFill>
                <a:srgbClr val="2D4275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4384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7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7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57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57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7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7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57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7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095" grpId="0" animBg="1"/>
      <p:bldP spid="857099" grpId="0"/>
      <p:bldP spid="857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533650"/>
            <a:ext cx="4171950" cy="373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have direita 2"/>
          <p:cNvSpPr/>
          <p:nvPr/>
        </p:nvSpPr>
        <p:spPr bwMode="auto">
          <a:xfrm>
            <a:off x="4419600" y="4591050"/>
            <a:ext cx="219075" cy="504825"/>
          </a:xfrm>
          <a:prstGeom prst="rightBrace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anchor="ctr"/>
          <a:lstStyle/>
          <a:p>
            <a:pPr indent="1588" algn="ctr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7588" name="Retângulo 3"/>
          <p:cNvSpPr>
            <a:spLocks noChangeArrowheads="1"/>
          </p:cNvSpPr>
          <p:nvPr/>
        </p:nvSpPr>
        <p:spPr bwMode="auto">
          <a:xfrm>
            <a:off x="4746625" y="4513263"/>
            <a:ext cx="41640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r>
              <a:rPr lang="en-US" altLang="en-US" sz="2000" smtClean="0">
                <a:solidFill>
                  <a:srgbClr val="8296C8"/>
                </a:solidFill>
              </a:rPr>
              <a:t>bulk generation</a:t>
            </a:r>
            <a:r>
              <a:rPr lang="en-US" altLang="en-US" sz="2000" smtClean="0">
                <a:solidFill>
                  <a:srgbClr val="5F5F5F"/>
                </a:solidFill>
              </a:rPr>
              <a:t>, </a:t>
            </a:r>
            <a:r>
              <a:rPr lang="en-US" altLang="en-US" sz="2000" smtClean="0">
                <a:solidFill>
                  <a:srgbClr val="000000"/>
                </a:solidFill>
              </a:rPr>
              <a:t>low peak pressure with same linear load</a:t>
            </a:r>
          </a:p>
        </p:txBody>
      </p:sp>
      <p:sp>
        <p:nvSpPr>
          <p:cNvPr id="62" name="Chave direita 61"/>
          <p:cNvSpPr/>
          <p:nvPr/>
        </p:nvSpPr>
        <p:spPr bwMode="auto">
          <a:xfrm>
            <a:off x="4419600" y="2809875"/>
            <a:ext cx="261938" cy="1343025"/>
          </a:xfrm>
          <a:prstGeom prst="rightBrace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anchor="ctr"/>
          <a:lstStyle/>
          <a:p>
            <a:pPr indent="1588" algn="ctr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7590" name="Retângulo 62"/>
          <p:cNvSpPr>
            <a:spLocks noChangeArrowheads="1"/>
          </p:cNvSpPr>
          <p:nvPr/>
        </p:nvSpPr>
        <p:spPr bwMode="auto">
          <a:xfrm>
            <a:off x="4746625" y="3103563"/>
            <a:ext cx="4164013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r>
              <a:rPr lang="en-US" altLang="en-US" sz="2000" smtClean="0">
                <a:solidFill>
                  <a:srgbClr val="8296C8"/>
                </a:solidFill>
              </a:rPr>
              <a:t>no bulk degradation</a:t>
            </a:r>
            <a:r>
              <a:rPr lang="en-US" altLang="en-US" sz="2000" smtClean="0">
                <a:solidFill>
                  <a:srgbClr val="5F5F5F"/>
                </a:solidFill>
              </a:rPr>
              <a:t>, </a:t>
            </a:r>
            <a:r>
              <a:rPr lang="en-US" altLang="en-US" sz="2000" smtClean="0">
                <a:solidFill>
                  <a:srgbClr val="000000"/>
                </a:solidFill>
              </a:rPr>
              <a:t>due to narrow peak pressure</a:t>
            </a:r>
          </a:p>
        </p:txBody>
      </p:sp>
      <p:cxnSp>
        <p:nvCxnSpPr>
          <p:cNvPr id="7169" name="Conector de seta reta 7168"/>
          <p:cNvCxnSpPr/>
          <p:nvPr/>
        </p:nvCxnSpPr>
        <p:spPr bwMode="auto">
          <a:xfrm>
            <a:off x="3819525" y="2409825"/>
            <a:ext cx="180975" cy="0"/>
          </a:xfrm>
          <a:prstGeom prst="straightConnector1">
            <a:avLst/>
          </a:prstGeom>
          <a:ln>
            <a:headEnd type="arrow"/>
            <a:tailEnd type="arrow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7592" name="Conector reto 7171"/>
          <p:cNvCxnSpPr>
            <a:cxnSpLocks noChangeShapeType="1"/>
          </p:cNvCxnSpPr>
          <p:nvPr/>
        </p:nvCxnSpPr>
        <p:spPr bwMode="auto">
          <a:xfrm flipV="1">
            <a:off x="3819525" y="2343150"/>
            <a:ext cx="0" cy="5334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93" name="Conector reto 67"/>
          <p:cNvCxnSpPr>
            <a:cxnSpLocks noChangeShapeType="1"/>
          </p:cNvCxnSpPr>
          <p:nvPr/>
        </p:nvCxnSpPr>
        <p:spPr bwMode="auto">
          <a:xfrm flipV="1">
            <a:off x="4000500" y="2409825"/>
            <a:ext cx="0" cy="3392488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7" name="Conector de seta reta 7176"/>
          <p:cNvCxnSpPr/>
          <p:nvPr/>
        </p:nvCxnSpPr>
        <p:spPr bwMode="auto">
          <a:xfrm flipH="1">
            <a:off x="3979863" y="2085975"/>
            <a:ext cx="460375" cy="257175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595" name="Retângulo 75"/>
          <p:cNvSpPr>
            <a:spLocks noChangeArrowheads="1"/>
          </p:cNvSpPr>
          <p:nvPr/>
        </p:nvSpPr>
        <p:spPr bwMode="auto">
          <a:xfrm>
            <a:off x="4746625" y="1836738"/>
            <a:ext cx="45910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20000"/>
              </a:lnSpc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20000"/>
              </a:lnSpc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20000"/>
              </a:lnSpc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20000"/>
              </a:lnSpc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r>
              <a:rPr lang="en-US" altLang="en-US" sz="2000" smtClean="0">
                <a:solidFill>
                  <a:srgbClr val="000000"/>
                </a:solidFill>
              </a:rPr>
              <a:t>Quick drop after peak pressure to avoid rewetting = </a:t>
            </a:r>
            <a:r>
              <a:rPr lang="en-US" altLang="en-US" sz="2000" smtClean="0">
                <a:solidFill>
                  <a:srgbClr val="8296C8"/>
                </a:solidFill>
              </a:rPr>
              <a:t>high dryness</a:t>
            </a:r>
          </a:p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</a:pPr>
            <a:r>
              <a:rPr lang="en-US" altLang="en-US" sz="2000" smtClean="0">
                <a:solidFill>
                  <a:srgbClr val="8296C8"/>
                </a:solidFill>
              </a:rPr>
              <a:t>(special grinded Aluminum alloy shoe)</a:t>
            </a:r>
          </a:p>
        </p:txBody>
      </p:sp>
      <p:sp>
        <p:nvSpPr>
          <p:cNvPr id="67596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32000" y="906463"/>
            <a:ext cx="8278813" cy="863600"/>
          </a:xfrm>
          <a:noFill/>
        </p:spPr>
        <p:txBody>
          <a:bodyPr/>
          <a:lstStyle/>
          <a:p>
            <a:r>
              <a:rPr lang="en-US" altLang="en-US" kern="1200" dirty="0" err="1">
                <a:solidFill>
                  <a:srgbClr val="2D4275"/>
                </a:solidFill>
              </a:rPr>
              <a:t>NipcoFlex</a:t>
            </a:r>
            <a:r>
              <a:rPr lang="en-US" altLang="en-US" kern="1200" dirty="0">
                <a:solidFill>
                  <a:srgbClr val="2D4275"/>
                </a:solidFill>
              </a:rPr>
              <a:t> T Shoe Press </a:t>
            </a:r>
            <a:br>
              <a:rPr lang="en-US" altLang="en-US" kern="1200" dirty="0">
                <a:solidFill>
                  <a:srgbClr val="2D4275"/>
                </a:solidFill>
              </a:rPr>
            </a:br>
            <a:r>
              <a:rPr lang="en-US" altLang="en-US" kern="1200" dirty="0">
                <a:solidFill>
                  <a:srgbClr val="2D4275"/>
                </a:solidFill>
              </a:rPr>
              <a:t>What makes NF-T technology unique?</a:t>
            </a:r>
            <a:endParaRPr lang="de-DE" altLang="en-US" kern="1200" dirty="0">
              <a:solidFill>
                <a:srgbClr val="2D4275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8333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/>
          <p:cNvSpPr txBox="1">
            <a:spLocks noChangeArrowheads="1"/>
          </p:cNvSpPr>
          <p:nvPr/>
        </p:nvSpPr>
        <p:spPr bwMode="auto">
          <a:xfrm>
            <a:off x="432000" y="906463"/>
            <a:ext cx="82788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4572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9144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13716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18288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defTabSz="914400"/>
            <a:r>
              <a:rPr lang="en-US" altLang="en-US" kern="0" dirty="0" err="1" smtClean="0">
                <a:solidFill>
                  <a:srgbClr val="2D4275"/>
                </a:solidFill>
              </a:rPr>
              <a:t>NipcoFlex</a:t>
            </a:r>
            <a:r>
              <a:rPr lang="en-US" altLang="en-US" kern="0" dirty="0" smtClean="0">
                <a:solidFill>
                  <a:srgbClr val="2D4275"/>
                </a:solidFill>
              </a:rPr>
              <a:t> T Shoe Press </a:t>
            </a:r>
            <a:br>
              <a:rPr lang="en-US" altLang="en-US" kern="0" dirty="0" smtClean="0">
                <a:solidFill>
                  <a:srgbClr val="2D4275"/>
                </a:solidFill>
              </a:rPr>
            </a:br>
            <a:r>
              <a:rPr lang="en-US" altLang="en-US" kern="0" dirty="0" smtClean="0">
                <a:solidFill>
                  <a:srgbClr val="2D4275"/>
                </a:solidFill>
              </a:rPr>
              <a:t>Energy Savings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81" y="1792288"/>
            <a:ext cx="779145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lipse 5"/>
          <p:cNvSpPr/>
          <p:nvPr/>
        </p:nvSpPr>
        <p:spPr bwMode="auto">
          <a:xfrm>
            <a:off x="6445826" y="6171783"/>
            <a:ext cx="2021305" cy="433136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tabLst/>
            </a:pP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37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/>
          <p:cNvSpPr txBox="1">
            <a:spLocks noChangeArrowheads="1"/>
          </p:cNvSpPr>
          <p:nvPr/>
        </p:nvSpPr>
        <p:spPr bwMode="auto">
          <a:xfrm>
            <a:off x="432000" y="906463"/>
            <a:ext cx="82788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4572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9144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13716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18288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defTabSz="914400"/>
            <a:r>
              <a:rPr lang="en-US" altLang="en-US" kern="0" dirty="0" err="1" smtClean="0">
                <a:solidFill>
                  <a:srgbClr val="2D4275"/>
                </a:solidFill>
              </a:rPr>
              <a:t>NipcoFlex</a:t>
            </a:r>
            <a:r>
              <a:rPr lang="en-US" altLang="en-US" kern="0" dirty="0" smtClean="0">
                <a:solidFill>
                  <a:srgbClr val="2D4275"/>
                </a:solidFill>
              </a:rPr>
              <a:t> T Shoe Press </a:t>
            </a:r>
            <a:br>
              <a:rPr lang="en-US" altLang="en-US" kern="0" dirty="0" smtClean="0">
                <a:solidFill>
                  <a:srgbClr val="2D4275"/>
                </a:solidFill>
              </a:rPr>
            </a:br>
            <a:r>
              <a:rPr lang="en-US" altLang="en-US" kern="0" dirty="0" smtClean="0">
                <a:solidFill>
                  <a:srgbClr val="2D4275"/>
                </a:solidFill>
              </a:rPr>
              <a:t>Energy Savings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40" y="1770062"/>
            <a:ext cx="7598531" cy="446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lipse 2"/>
          <p:cNvSpPr/>
          <p:nvPr/>
        </p:nvSpPr>
        <p:spPr bwMode="auto">
          <a:xfrm>
            <a:off x="6521116" y="5799221"/>
            <a:ext cx="2021305" cy="433136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tabLst/>
            </a:pP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40" y="6224588"/>
            <a:ext cx="2582529" cy="58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550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SCN07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4050"/>
            <a:ext cx="9144000" cy="494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32000" y="906463"/>
            <a:ext cx="8374062" cy="863600"/>
          </a:xfrm>
        </p:spPr>
        <p:txBody>
          <a:bodyPr/>
          <a:lstStyle/>
          <a:p>
            <a:r>
              <a:rPr lang="en-US" altLang="en-US" dirty="0" err="1"/>
              <a:t>NipcoFlex</a:t>
            </a:r>
            <a:r>
              <a:rPr lang="en-US" altLang="en-US" dirty="0"/>
              <a:t> T Shoe </a:t>
            </a:r>
            <a:r>
              <a:rPr lang="en-US" altLang="en-US" dirty="0" smtClean="0"/>
              <a:t>Press</a:t>
            </a:r>
            <a:br>
              <a:rPr lang="en-US" altLang="en-US" dirty="0" smtClean="0"/>
            </a:br>
            <a:r>
              <a:rPr lang="en-US" altLang="en-US" dirty="0" smtClean="0"/>
              <a:t>Sleeve</a:t>
            </a:r>
            <a:endParaRPr lang="de-DE" altLang="en-US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337524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7913"/>
            <a:ext cx="4575175" cy="343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8" y="2343150"/>
            <a:ext cx="4564062" cy="342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1"/>
          <p:cNvSpPr txBox="1">
            <a:spLocks noChangeArrowheads="1"/>
          </p:cNvSpPr>
          <p:nvPr/>
        </p:nvSpPr>
        <p:spPr bwMode="auto">
          <a:xfrm>
            <a:off x="432000" y="900000"/>
            <a:ext cx="83724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4572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9144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13716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18288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defTabSz="914400">
              <a:defRPr/>
            </a:pPr>
            <a:r>
              <a:rPr lang="en-US" altLang="en-US" kern="0" dirty="0" err="1" smtClean="0">
                <a:solidFill>
                  <a:srgbClr val="2D4275"/>
                </a:solidFill>
              </a:rPr>
              <a:t>NipcoFlex</a:t>
            </a:r>
            <a:r>
              <a:rPr lang="en-US" altLang="en-US" kern="0" dirty="0" smtClean="0">
                <a:solidFill>
                  <a:srgbClr val="2D4275"/>
                </a:solidFill>
              </a:rPr>
              <a:t> T Shoe Press</a:t>
            </a:r>
            <a:br>
              <a:rPr lang="en-US" altLang="en-US" kern="0" dirty="0" smtClean="0">
                <a:solidFill>
                  <a:srgbClr val="2D4275"/>
                </a:solidFill>
              </a:rPr>
            </a:br>
            <a:r>
              <a:rPr lang="en-US" altLang="en-US" kern="0" dirty="0" smtClean="0">
                <a:solidFill>
                  <a:srgbClr val="2D4275"/>
                </a:solidFill>
              </a:rPr>
              <a:t>Sleeve changing device</a:t>
            </a:r>
            <a:endParaRPr lang="de-DE" altLang="en-US" kern="0" dirty="0" smtClean="0">
              <a:solidFill>
                <a:srgbClr val="2D4275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38713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04" y="2424223"/>
            <a:ext cx="8343484" cy="2662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1"/>
          <p:cNvSpPr txBox="1">
            <a:spLocks noChangeArrowheads="1"/>
          </p:cNvSpPr>
          <p:nvPr/>
        </p:nvSpPr>
        <p:spPr bwMode="auto">
          <a:xfrm>
            <a:off x="432000" y="906463"/>
            <a:ext cx="82788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4572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9144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13716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18288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defTabSz="914400"/>
            <a:r>
              <a:rPr lang="en-US" altLang="en-US" kern="0" dirty="0" err="1" smtClean="0">
                <a:solidFill>
                  <a:srgbClr val="2D4275"/>
                </a:solidFill>
              </a:rPr>
              <a:t>NipcoFlex</a:t>
            </a:r>
            <a:r>
              <a:rPr lang="en-US" altLang="en-US" kern="0" dirty="0" smtClean="0">
                <a:solidFill>
                  <a:srgbClr val="2D4275"/>
                </a:solidFill>
              </a:rPr>
              <a:t> T Shoe Press </a:t>
            </a:r>
            <a:br>
              <a:rPr lang="en-US" altLang="en-US" kern="0" dirty="0" smtClean="0">
                <a:solidFill>
                  <a:srgbClr val="2D4275"/>
                </a:solidFill>
              </a:rPr>
            </a:br>
            <a:r>
              <a:rPr lang="en-US" altLang="en-US" kern="0" dirty="0" smtClean="0">
                <a:solidFill>
                  <a:srgbClr val="2D4275"/>
                </a:solidFill>
              </a:rPr>
              <a:t>Machine Rebuild</a:t>
            </a:r>
            <a:endParaRPr lang="de-DE" altLang="en-US" kern="0" dirty="0" smtClean="0">
              <a:solidFill>
                <a:srgbClr val="2D4275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P&amp;S Tissue  |  Sérgio Vargas  |  2015-05-13  |</a:t>
            </a:r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224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CaixaDeTexto 2"/>
          <p:cNvSpPr txBox="1">
            <a:spLocks noChangeArrowheads="1"/>
          </p:cNvSpPr>
          <p:nvPr/>
        </p:nvSpPr>
        <p:spPr bwMode="auto">
          <a:xfrm>
            <a:off x="222248" y="2036128"/>
            <a:ext cx="874077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25000"/>
              <a:buFont typeface="Wingdings" pitchFamily="2" charset="2"/>
              <a:buChar char="§"/>
            </a:pPr>
            <a:r>
              <a:rPr lang="en-US" altLang="pt-BR" dirty="0" smtClean="0"/>
              <a:t>Flexible shoe = better CD profile</a:t>
            </a:r>
          </a:p>
          <a:p>
            <a:pPr eaLnBrk="1" fontAlgn="ctr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25000"/>
              <a:buFont typeface="Wingdings" pitchFamily="2" charset="2"/>
              <a:buChar char="§"/>
            </a:pPr>
            <a:r>
              <a:rPr lang="en-US" altLang="pt-BR" dirty="0" smtClean="0">
                <a:cs typeface="Arial" pitchFamily="34" charset="0"/>
              </a:rPr>
              <a:t>Suction Turning roll =&gt; no need for rubber cover, grinding = no transportation</a:t>
            </a:r>
          </a:p>
          <a:p>
            <a:pPr eaLnBrk="1" fontAlgn="ctr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25000"/>
              <a:buFont typeface="Wingdings" pitchFamily="2" charset="2"/>
              <a:buChar char="§"/>
            </a:pPr>
            <a:r>
              <a:rPr lang="en-US" altLang="pt-BR" dirty="0" smtClean="0">
                <a:cs typeface="Arial" pitchFamily="34" charset="0"/>
              </a:rPr>
              <a:t>Sleeve Life 5 – 8 months</a:t>
            </a:r>
          </a:p>
          <a:p>
            <a:pPr eaLnBrk="1" fontAlgn="ctr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25000"/>
              <a:buFont typeface="Wingdings" pitchFamily="2" charset="2"/>
              <a:buChar char="§"/>
            </a:pPr>
            <a:r>
              <a:rPr lang="en-US" altLang="pt-BR" dirty="0">
                <a:cs typeface="Arial" pitchFamily="34" charset="0"/>
              </a:rPr>
              <a:t>Up to 5% higher dryness</a:t>
            </a:r>
          </a:p>
          <a:p>
            <a:pPr eaLnBrk="1" fontAlgn="ctr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25000"/>
              <a:buFont typeface="Wingdings" pitchFamily="2" charset="2"/>
              <a:buChar char="§"/>
            </a:pPr>
            <a:r>
              <a:rPr lang="en-US" altLang="pt-BR" dirty="0" smtClean="0">
                <a:cs typeface="Arial" pitchFamily="34" charset="0"/>
              </a:rPr>
              <a:t>Cost Savings up to USD 1.5 Mio/year for 5.4m Machines</a:t>
            </a:r>
            <a:endParaRPr lang="en-US" altLang="pt-BR" dirty="0">
              <a:cs typeface="Arial" pitchFamily="34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altLang="zh-CN" smtClean="0"/>
              <a:t>P&amp;S Tissue  |  Sérgio Vargas  |  2015-05-13  |</a:t>
            </a:r>
            <a:endParaRPr lang="de-DE" altLang="zh-CN"/>
          </a:p>
        </p:txBody>
      </p:sp>
      <p:grpSp>
        <p:nvGrpSpPr>
          <p:cNvPr id="5" name="Grupo 4"/>
          <p:cNvGrpSpPr/>
          <p:nvPr/>
        </p:nvGrpSpPr>
        <p:grpSpPr>
          <a:xfrm>
            <a:off x="892239" y="5302895"/>
            <a:ext cx="1069228" cy="1207314"/>
            <a:chOff x="892239" y="5167614"/>
            <a:chExt cx="1077868" cy="1288106"/>
          </a:xfrm>
        </p:grpSpPr>
        <p:grpSp>
          <p:nvGrpSpPr>
            <p:cNvPr id="67" name="Group 6"/>
            <p:cNvGrpSpPr>
              <a:grpSpLocks/>
            </p:cNvGrpSpPr>
            <p:nvPr/>
          </p:nvGrpSpPr>
          <p:grpSpPr bwMode="auto">
            <a:xfrm>
              <a:off x="892239" y="5167614"/>
              <a:ext cx="1077868" cy="1131415"/>
              <a:chOff x="532" y="724"/>
              <a:chExt cx="2832" cy="3212"/>
            </a:xfrm>
          </p:grpSpPr>
          <p:sp>
            <p:nvSpPr>
              <p:cNvPr id="93" name="Rectangle 7"/>
              <p:cNvSpPr>
                <a:spLocks noChangeArrowheads="1"/>
              </p:cNvSpPr>
              <p:nvPr/>
            </p:nvSpPr>
            <p:spPr bwMode="auto">
              <a:xfrm>
                <a:off x="584" y="724"/>
                <a:ext cx="2780" cy="3156"/>
              </a:xfrm>
              <a:prstGeom prst="rect">
                <a:avLst/>
              </a:pr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endParaRPr lang="en-GB" altLang="pt-BR">
                  <a:effectLst/>
                </a:endParaRPr>
              </a:p>
            </p:txBody>
          </p:sp>
          <p:sp>
            <p:nvSpPr>
              <p:cNvPr id="94" name="Line 8"/>
              <p:cNvSpPr>
                <a:spLocks noChangeShapeType="1"/>
              </p:cNvSpPr>
              <p:nvPr/>
            </p:nvSpPr>
            <p:spPr bwMode="auto">
              <a:xfrm>
                <a:off x="583" y="1109"/>
                <a:ext cx="2781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95" name="Line 9"/>
              <p:cNvSpPr>
                <a:spLocks noChangeShapeType="1"/>
              </p:cNvSpPr>
              <p:nvPr/>
            </p:nvSpPr>
            <p:spPr bwMode="auto">
              <a:xfrm>
                <a:off x="583" y="1503"/>
                <a:ext cx="2781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96" name="Line 10"/>
              <p:cNvSpPr>
                <a:spLocks noChangeShapeType="1"/>
              </p:cNvSpPr>
              <p:nvPr/>
            </p:nvSpPr>
            <p:spPr bwMode="auto">
              <a:xfrm>
                <a:off x="583" y="1903"/>
                <a:ext cx="2781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97" name="Line 11"/>
              <p:cNvSpPr>
                <a:spLocks noChangeShapeType="1"/>
              </p:cNvSpPr>
              <p:nvPr/>
            </p:nvSpPr>
            <p:spPr bwMode="auto">
              <a:xfrm>
                <a:off x="583" y="2299"/>
                <a:ext cx="2781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98" name="Line 12"/>
              <p:cNvSpPr>
                <a:spLocks noChangeShapeType="1"/>
              </p:cNvSpPr>
              <p:nvPr/>
            </p:nvSpPr>
            <p:spPr bwMode="auto">
              <a:xfrm>
                <a:off x="583" y="2695"/>
                <a:ext cx="2781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99" name="Line 13"/>
              <p:cNvSpPr>
                <a:spLocks noChangeShapeType="1"/>
              </p:cNvSpPr>
              <p:nvPr/>
            </p:nvSpPr>
            <p:spPr bwMode="auto">
              <a:xfrm>
                <a:off x="583" y="3092"/>
                <a:ext cx="2781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0" name="Line 14"/>
              <p:cNvSpPr>
                <a:spLocks noChangeShapeType="1"/>
              </p:cNvSpPr>
              <p:nvPr/>
            </p:nvSpPr>
            <p:spPr bwMode="auto">
              <a:xfrm>
                <a:off x="583" y="3484"/>
                <a:ext cx="2781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1" name="Line 15"/>
              <p:cNvSpPr>
                <a:spLocks noChangeShapeType="1"/>
              </p:cNvSpPr>
              <p:nvPr/>
            </p:nvSpPr>
            <p:spPr bwMode="auto">
              <a:xfrm>
                <a:off x="1509" y="724"/>
                <a:ext cx="0" cy="316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2" name="Line 16"/>
              <p:cNvSpPr>
                <a:spLocks noChangeShapeType="1"/>
              </p:cNvSpPr>
              <p:nvPr/>
            </p:nvSpPr>
            <p:spPr bwMode="auto">
              <a:xfrm>
                <a:off x="2432" y="724"/>
                <a:ext cx="0" cy="316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3" name="Freeform 17"/>
              <p:cNvSpPr>
                <a:spLocks/>
              </p:cNvSpPr>
              <p:nvPr/>
            </p:nvSpPr>
            <p:spPr bwMode="auto">
              <a:xfrm>
                <a:off x="639" y="3123"/>
                <a:ext cx="2539" cy="761"/>
              </a:xfrm>
              <a:custGeom>
                <a:avLst/>
                <a:gdLst>
                  <a:gd name="T0" fmla="*/ 0 w 2540"/>
                  <a:gd name="T1" fmla="*/ 761 h 761"/>
                  <a:gd name="T2" fmla="*/ 48 w 2540"/>
                  <a:gd name="T3" fmla="*/ 733 h 761"/>
                  <a:gd name="T4" fmla="*/ 88 w 2540"/>
                  <a:gd name="T5" fmla="*/ 707 h 761"/>
                  <a:gd name="T6" fmla="*/ 166 w 2540"/>
                  <a:gd name="T7" fmla="*/ 679 h 761"/>
                  <a:gd name="T8" fmla="*/ 358 w 2540"/>
                  <a:gd name="T9" fmla="*/ 573 h 761"/>
                  <a:gd name="T10" fmla="*/ 414 w 2540"/>
                  <a:gd name="T11" fmla="*/ 535 h 761"/>
                  <a:gd name="T12" fmla="*/ 496 w 2540"/>
                  <a:gd name="T13" fmla="*/ 477 h 761"/>
                  <a:gd name="T14" fmla="*/ 648 w 2540"/>
                  <a:gd name="T15" fmla="*/ 353 h 761"/>
                  <a:gd name="T16" fmla="*/ 872 w 2540"/>
                  <a:gd name="T17" fmla="*/ 235 h 761"/>
                  <a:gd name="T18" fmla="*/ 1168 w 2540"/>
                  <a:gd name="T19" fmla="*/ 131 h 761"/>
                  <a:gd name="T20" fmla="*/ 1418 w 2540"/>
                  <a:gd name="T21" fmla="*/ 81 h 761"/>
                  <a:gd name="T22" fmla="*/ 1854 w 2540"/>
                  <a:gd name="T23" fmla="*/ 41 h 761"/>
                  <a:gd name="T24" fmla="*/ 2182 w 2540"/>
                  <a:gd name="T25" fmla="*/ 13 h 761"/>
                  <a:gd name="T26" fmla="*/ 2386 w 2540"/>
                  <a:gd name="T27" fmla="*/ 3 h 761"/>
                  <a:gd name="T28" fmla="*/ 2440 w 2540"/>
                  <a:gd name="T29" fmla="*/ 31 h 761"/>
                  <a:gd name="T30" fmla="*/ 2458 w 2540"/>
                  <a:gd name="T31" fmla="*/ 125 h 761"/>
                  <a:gd name="T32" fmla="*/ 2470 w 2540"/>
                  <a:gd name="T33" fmla="*/ 455 h 761"/>
                  <a:gd name="T34" fmla="*/ 2490 w 2540"/>
                  <a:gd name="T35" fmla="*/ 681 h 761"/>
                  <a:gd name="T36" fmla="*/ 2540 w 2540"/>
                  <a:gd name="T37" fmla="*/ 755 h 7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40"/>
                  <a:gd name="T58" fmla="*/ 0 h 761"/>
                  <a:gd name="T59" fmla="*/ 2540 w 2540"/>
                  <a:gd name="T60" fmla="*/ 761 h 76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40" h="761">
                    <a:moveTo>
                      <a:pt x="0" y="761"/>
                    </a:moveTo>
                    <a:cubicBezTo>
                      <a:pt x="16" y="751"/>
                      <a:pt x="33" y="742"/>
                      <a:pt x="48" y="733"/>
                    </a:cubicBezTo>
                    <a:cubicBezTo>
                      <a:pt x="63" y="724"/>
                      <a:pt x="68" y="716"/>
                      <a:pt x="88" y="707"/>
                    </a:cubicBezTo>
                    <a:cubicBezTo>
                      <a:pt x="108" y="698"/>
                      <a:pt x="121" y="701"/>
                      <a:pt x="166" y="679"/>
                    </a:cubicBezTo>
                    <a:cubicBezTo>
                      <a:pt x="211" y="657"/>
                      <a:pt x="317" y="597"/>
                      <a:pt x="358" y="573"/>
                    </a:cubicBezTo>
                    <a:cubicBezTo>
                      <a:pt x="399" y="549"/>
                      <a:pt x="391" y="551"/>
                      <a:pt x="414" y="535"/>
                    </a:cubicBezTo>
                    <a:cubicBezTo>
                      <a:pt x="437" y="519"/>
                      <a:pt x="457" y="507"/>
                      <a:pt x="496" y="477"/>
                    </a:cubicBezTo>
                    <a:cubicBezTo>
                      <a:pt x="535" y="447"/>
                      <a:pt x="585" y="393"/>
                      <a:pt x="648" y="353"/>
                    </a:cubicBezTo>
                    <a:cubicBezTo>
                      <a:pt x="711" y="313"/>
                      <a:pt x="785" y="272"/>
                      <a:pt x="872" y="235"/>
                    </a:cubicBezTo>
                    <a:cubicBezTo>
                      <a:pt x="959" y="198"/>
                      <a:pt x="1077" y="157"/>
                      <a:pt x="1168" y="131"/>
                    </a:cubicBezTo>
                    <a:cubicBezTo>
                      <a:pt x="1259" y="105"/>
                      <a:pt x="1304" y="96"/>
                      <a:pt x="1418" y="81"/>
                    </a:cubicBezTo>
                    <a:cubicBezTo>
                      <a:pt x="1532" y="66"/>
                      <a:pt x="1727" y="52"/>
                      <a:pt x="1854" y="41"/>
                    </a:cubicBezTo>
                    <a:cubicBezTo>
                      <a:pt x="1981" y="30"/>
                      <a:pt x="2093" y="19"/>
                      <a:pt x="2182" y="13"/>
                    </a:cubicBezTo>
                    <a:cubicBezTo>
                      <a:pt x="2271" y="7"/>
                      <a:pt x="2343" y="0"/>
                      <a:pt x="2386" y="3"/>
                    </a:cubicBezTo>
                    <a:cubicBezTo>
                      <a:pt x="2429" y="6"/>
                      <a:pt x="2428" y="11"/>
                      <a:pt x="2440" y="31"/>
                    </a:cubicBezTo>
                    <a:cubicBezTo>
                      <a:pt x="2452" y="51"/>
                      <a:pt x="2453" y="54"/>
                      <a:pt x="2458" y="125"/>
                    </a:cubicBezTo>
                    <a:cubicBezTo>
                      <a:pt x="2463" y="196"/>
                      <a:pt x="2465" y="362"/>
                      <a:pt x="2470" y="455"/>
                    </a:cubicBezTo>
                    <a:cubicBezTo>
                      <a:pt x="2475" y="548"/>
                      <a:pt x="2478" y="631"/>
                      <a:pt x="2490" y="681"/>
                    </a:cubicBezTo>
                    <a:cubicBezTo>
                      <a:pt x="2502" y="731"/>
                      <a:pt x="2521" y="743"/>
                      <a:pt x="2540" y="755"/>
                    </a:cubicBezTo>
                  </a:path>
                </a:pathLst>
              </a:custGeom>
              <a:noFill/>
              <a:ln w="25400" cap="flat" cmpd="sng">
                <a:solidFill>
                  <a:srgbClr val="C8DC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4" name="Freeform 18"/>
              <p:cNvSpPr>
                <a:spLocks/>
              </p:cNvSpPr>
              <p:nvPr/>
            </p:nvSpPr>
            <p:spPr bwMode="auto">
              <a:xfrm>
                <a:off x="676" y="2989"/>
                <a:ext cx="2525" cy="909"/>
              </a:xfrm>
              <a:custGeom>
                <a:avLst/>
                <a:gdLst>
                  <a:gd name="T0" fmla="*/ 0 w 2524"/>
                  <a:gd name="T1" fmla="*/ 894 h 909"/>
                  <a:gd name="T2" fmla="*/ 104 w 2524"/>
                  <a:gd name="T3" fmla="*/ 866 h 909"/>
                  <a:gd name="T4" fmla="*/ 312 w 2524"/>
                  <a:gd name="T5" fmla="*/ 788 h 909"/>
                  <a:gd name="T6" fmla="*/ 360 w 2524"/>
                  <a:gd name="T7" fmla="*/ 760 h 909"/>
                  <a:gd name="T8" fmla="*/ 488 w 2524"/>
                  <a:gd name="T9" fmla="*/ 692 h 909"/>
                  <a:gd name="T10" fmla="*/ 686 w 2524"/>
                  <a:gd name="T11" fmla="*/ 544 h 909"/>
                  <a:gd name="T12" fmla="*/ 908 w 2524"/>
                  <a:gd name="T13" fmla="*/ 394 h 909"/>
                  <a:gd name="T14" fmla="*/ 1240 w 2524"/>
                  <a:gd name="T15" fmla="*/ 244 h 909"/>
                  <a:gd name="T16" fmla="*/ 1538 w 2524"/>
                  <a:gd name="T17" fmla="*/ 160 h 909"/>
                  <a:gd name="T18" fmla="*/ 1812 w 2524"/>
                  <a:gd name="T19" fmla="*/ 102 h 909"/>
                  <a:gd name="T20" fmla="*/ 2178 w 2524"/>
                  <a:gd name="T21" fmla="*/ 26 h 909"/>
                  <a:gd name="T22" fmla="*/ 2354 w 2524"/>
                  <a:gd name="T23" fmla="*/ 4 h 909"/>
                  <a:gd name="T24" fmla="*/ 2404 w 2524"/>
                  <a:gd name="T25" fmla="*/ 50 h 909"/>
                  <a:gd name="T26" fmla="*/ 2412 w 2524"/>
                  <a:gd name="T27" fmla="*/ 150 h 909"/>
                  <a:gd name="T28" fmla="*/ 2452 w 2524"/>
                  <a:gd name="T29" fmla="*/ 788 h 909"/>
                  <a:gd name="T30" fmla="*/ 2524 w 2524"/>
                  <a:gd name="T31" fmla="*/ 876 h 9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524"/>
                  <a:gd name="T49" fmla="*/ 0 h 909"/>
                  <a:gd name="T50" fmla="*/ 2524 w 2524"/>
                  <a:gd name="T51" fmla="*/ 909 h 90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524" h="909">
                    <a:moveTo>
                      <a:pt x="0" y="894"/>
                    </a:moveTo>
                    <a:cubicBezTo>
                      <a:pt x="26" y="889"/>
                      <a:pt x="52" y="884"/>
                      <a:pt x="104" y="866"/>
                    </a:cubicBezTo>
                    <a:cubicBezTo>
                      <a:pt x="156" y="848"/>
                      <a:pt x="269" y="806"/>
                      <a:pt x="312" y="788"/>
                    </a:cubicBezTo>
                    <a:cubicBezTo>
                      <a:pt x="355" y="770"/>
                      <a:pt x="331" y="776"/>
                      <a:pt x="360" y="760"/>
                    </a:cubicBezTo>
                    <a:cubicBezTo>
                      <a:pt x="389" y="744"/>
                      <a:pt x="434" y="728"/>
                      <a:pt x="488" y="692"/>
                    </a:cubicBezTo>
                    <a:cubicBezTo>
                      <a:pt x="542" y="656"/>
                      <a:pt x="616" y="594"/>
                      <a:pt x="686" y="544"/>
                    </a:cubicBezTo>
                    <a:cubicBezTo>
                      <a:pt x="756" y="494"/>
                      <a:pt x="816" y="444"/>
                      <a:pt x="908" y="394"/>
                    </a:cubicBezTo>
                    <a:cubicBezTo>
                      <a:pt x="1000" y="344"/>
                      <a:pt x="1135" y="283"/>
                      <a:pt x="1240" y="244"/>
                    </a:cubicBezTo>
                    <a:cubicBezTo>
                      <a:pt x="1345" y="205"/>
                      <a:pt x="1443" y="184"/>
                      <a:pt x="1538" y="160"/>
                    </a:cubicBezTo>
                    <a:cubicBezTo>
                      <a:pt x="1633" y="136"/>
                      <a:pt x="1705" y="124"/>
                      <a:pt x="1812" y="102"/>
                    </a:cubicBezTo>
                    <a:cubicBezTo>
                      <a:pt x="1919" y="80"/>
                      <a:pt x="2088" y="42"/>
                      <a:pt x="2178" y="26"/>
                    </a:cubicBezTo>
                    <a:cubicBezTo>
                      <a:pt x="2268" y="10"/>
                      <a:pt x="2316" y="0"/>
                      <a:pt x="2354" y="4"/>
                    </a:cubicBezTo>
                    <a:cubicBezTo>
                      <a:pt x="2392" y="8"/>
                      <a:pt x="2394" y="26"/>
                      <a:pt x="2404" y="50"/>
                    </a:cubicBezTo>
                    <a:cubicBezTo>
                      <a:pt x="2414" y="74"/>
                      <a:pt x="2404" y="27"/>
                      <a:pt x="2412" y="150"/>
                    </a:cubicBezTo>
                    <a:cubicBezTo>
                      <a:pt x="2420" y="273"/>
                      <a:pt x="2433" y="667"/>
                      <a:pt x="2452" y="788"/>
                    </a:cubicBezTo>
                    <a:cubicBezTo>
                      <a:pt x="2471" y="909"/>
                      <a:pt x="2497" y="892"/>
                      <a:pt x="2524" y="876"/>
                    </a:cubicBezTo>
                  </a:path>
                </a:pathLst>
              </a:custGeom>
              <a:noFill/>
              <a:ln w="25400" cap="flat" cmpd="sng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5" name="Freeform 19"/>
              <p:cNvSpPr>
                <a:spLocks/>
              </p:cNvSpPr>
              <p:nvPr/>
            </p:nvSpPr>
            <p:spPr bwMode="auto">
              <a:xfrm>
                <a:off x="752" y="2820"/>
                <a:ext cx="2443" cy="1073"/>
              </a:xfrm>
              <a:custGeom>
                <a:avLst/>
                <a:gdLst>
                  <a:gd name="T0" fmla="*/ 0 w 2444"/>
                  <a:gd name="T1" fmla="*/ 1059 h 1073"/>
                  <a:gd name="T2" fmla="*/ 144 w 2444"/>
                  <a:gd name="T3" fmla="*/ 1033 h 1073"/>
                  <a:gd name="T4" fmla="*/ 340 w 2444"/>
                  <a:gd name="T5" fmla="*/ 961 h 1073"/>
                  <a:gd name="T6" fmla="*/ 658 w 2444"/>
                  <a:gd name="T7" fmla="*/ 779 h 1073"/>
                  <a:gd name="T8" fmla="*/ 1006 w 2444"/>
                  <a:gd name="T9" fmla="*/ 555 h 1073"/>
                  <a:gd name="T10" fmla="*/ 1180 w 2444"/>
                  <a:gd name="T11" fmla="*/ 449 h 1073"/>
                  <a:gd name="T12" fmla="*/ 1374 w 2444"/>
                  <a:gd name="T13" fmla="*/ 353 h 1073"/>
                  <a:gd name="T14" fmla="*/ 1644 w 2444"/>
                  <a:gd name="T15" fmla="*/ 235 h 1073"/>
                  <a:gd name="T16" fmla="*/ 2002 w 2444"/>
                  <a:gd name="T17" fmla="*/ 97 h 1073"/>
                  <a:gd name="T18" fmla="*/ 2252 w 2444"/>
                  <a:gd name="T19" fmla="*/ 15 h 1073"/>
                  <a:gd name="T20" fmla="*/ 2304 w 2444"/>
                  <a:gd name="T21" fmla="*/ 7 h 1073"/>
                  <a:gd name="T22" fmla="*/ 2332 w 2444"/>
                  <a:gd name="T23" fmla="*/ 45 h 1073"/>
                  <a:gd name="T24" fmla="*/ 2338 w 2444"/>
                  <a:gd name="T25" fmla="*/ 131 h 1073"/>
                  <a:gd name="T26" fmla="*/ 2358 w 2444"/>
                  <a:gd name="T27" fmla="*/ 833 h 1073"/>
                  <a:gd name="T28" fmla="*/ 2398 w 2444"/>
                  <a:gd name="T29" fmla="*/ 1037 h 1073"/>
                  <a:gd name="T30" fmla="*/ 2444 w 2444"/>
                  <a:gd name="T31" fmla="*/ 1047 h 107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444"/>
                  <a:gd name="T49" fmla="*/ 0 h 1073"/>
                  <a:gd name="T50" fmla="*/ 2444 w 2444"/>
                  <a:gd name="T51" fmla="*/ 1073 h 107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444" h="1073">
                    <a:moveTo>
                      <a:pt x="0" y="1059"/>
                    </a:moveTo>
                    <a:cubicBezTo>
                      <a:pt x="43" y="1054"/>
                      <a:pt x="87" y="1049"/>
                      <a:pt x="144" y="1033"/>
                    </a:cubicBezTo>
                    <a:cubicBezTo>
                      <a:pt x="201" y="1017"/>
                      <a:pt x="254" y="1003"/>
                      <a:pt x="340" y="961"/>
                    </a:cubicBezTo>
                    <a:cubicBezTo>
                      <a:pt x="426" y="919"/>
                      <a:pt x="547" y="847"/>
                      <a:pt x="658" y="779"/>
                    </a:cubicBezTo>
                    <a:cubicBezTo>
                      <a:pt x="769" y="711"/>
                      <a:pt x="919" y="610"/>
                      <a:pt x="1006" y="555"/>
                    </a:cubicBezTo>
                    <a:cubicBezTo>
                      <a:pt x="1093" y="500"/>
                      <a:pt x="1119" y="483"/>
                      <a:pt x="1180" y="449"/>
                    </a:cubicBezTo>
                    <a:cubicBezTo>
                      <a:pt x="1241" y="415"/>
                      <a:pt x="1297" y="389"/>
                      <a:pt x="1374" y="353"/>
                    </a:cubicBezTo>
                    <a:cubicBezTo>
                      <a:pt x="1451" y="317"/>
                      <a:pt x="1539" y="278"/>
                      <a:pt x="1644" y="235"/>
                    </a:cubicBezTo>
                    <a:cubicBezTo>
                      <a:pt x="1749" y="192"/>
                      <a:pt x="1901" y="134"/>
                      <a:pt x="2002" y="97"/>
                    </a:cubicBezTo>
                    <a:cubicBezTo>
                      <a:pt x="2103" y="60"/>
                      <a:pt x="2202" y="30"/>
                      <a:pt x="2252" y="15"/>
                    </a:cubicBezTo>
                    <a:cubicBezTo>
                      <a:pt x="2302" y="0"/>
                      <a:pt x="2291" y="2"/>
                      <a:pt x="2304" y="7"/>
                    </a:cubicBezTo>
                    <a:cubicBezTo>
                      <a:pt x="2317" y="12"/>
                      <a:pt x="2326" y="24"/>
                      <a:pt x="2332" y="45"/>
                    </a:cubicBezTo>
                    <a:cubicBezTo>
                      <a:pt x="2338" y="66"/>
                      <a:pt x="2334" y="0"/>
                      <a:pt x="2338" y="131"/>
                    </a:cubicBezTo>
                    <a:cubicBezTo>
                      <a:pt x="2342" y="262"/>
                      <a:pt x="2348" y="682"/>
                      <a:pt x="2358" y="833"/>
                    </a:cubicBezTo>
                    <a:cubicBezTo>
                      <a:pt x="2368" y="984"/>
                      <a:pt x="2384" y="1001"/>
                      <a:pt x="2398" y="1037"/>
                    </a:cubicBezTo>
                    <a:cubicBezTo>
                      <a:pt x="2412" y="1073"/>
                      <a:pt x="2428" y="1060"/>
                      <a:pt x="2444" y="1047"/>
                    </a:cubicBezTo>
                  </a:path>
                </a:pathLst>
              </a:custGeom>
              <a:noFill/>
              <a:ln w="25400" cap="flat" cmpd="sng">
                <a:solidFill>
                  <a:srgbClr val="5F5F5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6" name="Freeform 20"/>
              <p:cNvSpPr>
                <a:spLocks/>
              </p:cNvSpPr>
              <p:nvPr/>
            </p:nvSpPr>
            <p:spPr bwMode="auto">
              <a:xfrm>
                <a:off x="848" y="2576"/>
                <a:ext cx="2344" cy="1311"/>
              </a:xfrm>
              <a:custGeom>
                <a:avLst/>
                <a:gdLst>
                  <a:gd name="T0" fmla="*/ 0 w 2344"/>
                  <a:gd name="T1" fmla="*/ 1306 h 1311"/>
                  <a:gd name="T2" fmla="*/ 104 w 2344"/>
                  <a:gd name="T3" fmla="*/ 1290 h 1311"/>
                  <a:gd name="T4" fmla="*/ 307 w 2344"/>
                  <a:gd name="T5" fmla="*/ 1231 h 1311"/>
                  <a:gd name="T6" fmla="*/ 661 w 2344"/>
                  <a:gd name="T7" fmla="*/ 1052 h 1311"/>
                  <a:gd name="T8" fmla="*/ 904 w 2344"/>
                  <a:gd name="T9" fmla="*/ 903 h 1311"/>
                  <a:gd name="T10" fmla="*/ 1341 w 2344"/>
                  <a:gd name="T11" fmla="*/ 612 h 1311"/>
                  <a:gd name="T12" fmla="*/ 1584 w 2344"/>
                  <a:gd name="T13" fmla="*/ 420 h 1311"/>
                  <a:gd name="T14" fmla="*/ 1824 w 2344"/>
                  <a:gd name="T15" fmla="*/ 252 h 1311"/>
                  <a:gd name="T16" fmla="*/ 1968 w 2344"/>
                  <a:gd name="T17" fmla="*/ 159 h 1311"/>
                  <a:gd name="T18" fmla="*/ 2140 w 2344"/>
                  <a:gd name="T19" fmla="*/ 49 h 1311"/>
                  <a:gd name="T20" fmla="*/ 2224 w 2344"/>
                  <a:gd name="T21" fmla="*/ 27 h 1311"/>
                  <a:gd name="T22" fmla="*/ 2242 w 2344"/>
                  <a:gd name="T23" fmla="*/ 211 h 1311"/>
                  <a:gd name="T24" fmla="*/ 2258 w 2344"/>
                  <a:gd name="T25" fmla="*/ 1001 h 1311"/>
                  <a:gd name="T26" fmla="*/ 2292 w 2344"/>
                  <a:gd name="T27" fmla="*/ 1261 h 1311"/>
                  <a:gd name="T28" fmla="*/ 2344 w 2344"/>
                  <a:gd name="T29" fmla="*/ 1301 h 131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344"/>
                  <a:gd name="T46" fmla="*/ 0 h 1311"/>
                  <a:gd name="T47" fmla="*/ 2344 w 2344"/>
                  <a:gd name="T48" fmla="*/ 1311 h 131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344" h="1311">
                    <a:moveTo>
                      <a:pt x="0" y="1306"/>
                    </a:moveTo>
                    <a:cubicBezTo>
                      <a:pt x="26" y="1304"/>
                      <a:pt x="53" y="1302"/>
                      <a:pt x="104" y="1290"/>
                    </a:cubicBezTo>
                    <a:cubicBezTo>
                      <a:pt x="155" y="1278"/>
                      <a:pt x="214" y="1271"/>
                      <a:pt x="307" y="1231"/>
                    </a:cubicBezTo>
                    <a:cubicBezTo>
                      <a:pt x="400" y="1191"/>
                      <a:pt x="562" y="1107"/>
                      <a:pt x="661" y="1052"/>
                    </a:cubicBezTo>
                    <a:cubicBezTo>
                      <a:pt x="760" y="997"/>
                      <a:pt x="791" y="976"/>
                      <a:pt x="904" y="903"/>
                    </a:cubicBezTo>
                    <a:cubicBezTo>
                      <a:pt x="1017" y="830"/>
                      <a:pt x="1228" y="692"/>
                      <a:pt x="1341" y="612"/>
                    </a:cubicBezTo>
                    <a:cubicBezTo>
                      <a:pt x="1454" y="532"/>
                      <a:pt x="1504" y="480"/>
                      <a:pt x="1584" y="420"/>
                    </a:cubicBezTo>
                    <a:cubicBezTo>
                      <a:pt x="1664" y="360"/>
                      <a:pt x="1760" y="295"/>
                      <a:pt x="1824" y="252"/>
                    </a:cubicBezTo>
                    <a:cubicBezTo>
                      <a:pt x="1888" y="209"/>
                      <a:pt x="1915" y="193"/>
                      <a:pt x="1968" y="159"/>
                    </a:cubicBezTo>
                    <a:cubicBezTo>
                      <a:pt x="2021" y="125"/>
                      <a:pt x="2097" y="71"/>
                      <a:pt x="2140" y="49"/>
                    </a:cubicBezTo>
                    <a:cubicBezTo>
                      <a:pt x="2183" y="27"/>
                      <a:pt x="2207" y="0"/>
                      <a:pt x="2224" y="27"/>
                    </a:cubicBezTo>
                    <a:cubicBezTo>
                      <a:pt x="2241" y="54"/>
                      <a:pt x="2236" y="49"/>
                      <a:pt x="2242" y="211"/>
                    </a:cubicBezTo>
                    <a:cubicBezTo>
                      <a:pt x="2248" y="373"/>
                      <a:pt x="2250" y="826"/>
                      <a:pt x="2258" y="1001"/>
                    </a:cubicBezTo>
                    <a:cubicBezTo>
                      <a:pt x="2266" y="1176"/>
                      <a:pt x="2278" y="1211"/>
                      <a:pt x="2292" y="1261"/>
                    </a:cubicBezTo>
                    <a:cubicBezTo>
                      <a:pt x="2306" y="1311"/>
                      <a:pt x="2333" y="1293"/>
                      <a:pt x="2344" y="1301"/>
                    </a:cubicBezTo>
                  </a:path>
                </a:pathLst>
              </a:custGeom>
              <a:noFill/>
              <a:ln w="25400" cap="flat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7" name="Freeform 21"/>
              <p:cNvSpPr>
                <a:spLocks/>
              </p:cNvSpPr>
              <p:nvPr/>
            </p:nvSpPr>
            <p:spPr bwMode="auto">
              <a:xfrm>
                <a:off x="976" y="2262"/>
                <a:ext cx="2216" cy="1626"/>
              </a:xfrm>
              <a:custGeom>
                <a:avLst/>
                <a:gdLst>
                  <a:gd name="T0" fmla="*/ 0 w 2216"/>
                  <a:gd name="T1" fmla="*/ 1623 h 1625"/>
                  <a:gd name="T2" fmla="*/ 152 w 2216"/>
                  <a:gd name="T3" fmla="*/ 1594 h 1625"/>
                  <a:gd name="T4" fmla="*/ 349 w 2216"/>
                  <a:gd name="T5" fmla="*/ 1522 h 1625"/>
                  <a:gd name="T6" fmla="*/ 685 w 2216"/>
                  <a:gd name="T7" fmla="*/ 1365 h 1625"/>
                  <a:gd name="T8" fmla="*/ 1080 w 2216"/>
                  <a:gd name="T9" fmla="*/ 1114 h 1625"/>
                  <a:gd name="T10" fmla="*/ 1304 w 2216"/>
                  <a:gd name="T11" fmla="*/ 941 h 1625"/>
                  <a:gd name="T12" fmla="*/ 1501 w 2216"/>
                  <a:gd name="T13" fmla="*/ 730 h 1625"/>
                  <a:gd name="T14" fmla="*/ 1672 w 2216"/>
                  <a:gd name="T15" fmla="*/ 493 h 1625"/>
                  <a:gd name="T16" fmla="*/ 1869 w 2216"/>
                  <a:gd name="T17" fmla="*/ 226 h 1625"/>
                  <a:gd name="T18" fmla="*/ 2029 w 2216"/>
                  <a:gd name="T19" fmla="*/ 37 h 1625"/>
                  <a:gd name="T20" fmla="*/ 2077 w 2216"/>
                  <a:gd name="T21" fmla="*/ 2 h 1625"/>
                  <a:gd name="T22" fmla="*/ 2104 w 2216"/>
                  <a:gd name="T23" fmla="*/ 23 h 1625"/>
                  <a:gd name="T24" fmla="*/ 2117 w 2216"/>
                  <a:gd name="T25" fmla="*/ 90 h 1625"/>
                  <a:gd name="T26" fmla="*/ 2120 w 2216"/>
                  <a:gd name="T27" fmla="*/ 351 h 1625"/>
                  <a:gd name="T28" fmla="*/ 2128 w 2216"/>
                  <a:gd name="T29" fmla="*/ 1277 h 1625"/>
                  <a:gd name="T30" fmla="*/ 2163 w 2216"/>
                  <a:gd name="T31" fmla="*/ 1570 h 1625"/>
                  <a:gd name="T32" fmla="*/ 2216 w 2216"/>
                  <a:gd name="T33" fmla="*/ 1610 h 16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16"/>
                  <a:gd name="T52" fmla="*/ 0 h 1625"/>
                  <a:gd name="T53" fmla="*/ 2216 w 2216"/>
                  <a:gd name="T54" fmla="*/ 1625 h 162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16" h="1625">
                    <a:moveTo>
                      <a:pt x="0" y="1623"/>
                    </a:moveTo>
                    <a:cubicBezTo>
                      <a:pt x="47" y="1617"/>
                      <a:pt x="94" y="1611"/>
                      <a:pt x="152" y="1594"/>
                    </a:cubicBezTo>
                    <a:cubicBezTo>
                      <a:pt x="210" y="1577"/>
                      <a:pt x="260" y="1560"/>
                      <a:pt x="349" y="1522"/>
                    </a:cubicBezTo>
                    <a:cubicBezTo>
                      <a:pt x="438" y="1484"/>
                      <a:pt x="563" y="1433"/>
                      <a:pt x="685" y="1365"/>
                    </a:cubicBezTo>
                    <a:cubicBezTo>
                      <a:pt x="807" y="1297"/>
                      <a:pt x="977" y="1185"/>
                      <a:pt x="1080" y="1114"/>
                    </a:cubicBezTo>
                    <a:cubicBezTo>
                      <a:pt x="1183" y="1043"/>
                      <a:pt x="1234" y="1005"/>
                      <a:pt x="1304" y="941"/>
                    </a:cubicBezTo>
                    <a:cubicBezTo>
                      <a:pt x="1374" y="877"/>
                      <a:pt x="1440" y="805"/>
                      <a:pt x="1501" y="730"/>
                    </a:cubicBezTo>
                    <a:cubicBezTo>
                      <a:pt x="1562" y="655"/>
                      <a:pt x="1611" y="577"/>
                      <a:pt x="1672" y="493"/>
                    </a:cubicBezTo>
                    <a:cubicBezTo>
                      <a:pt x="1733" y="409"/>
                      <a:pt x="1810" y="302"/>
                      <a:pt x="1869" y="226"/>
                    </a:cubicBezTo>
                    <a:cubicBezTo>
                      <a:pt x="1928" y="150"/>
                      <a:pt x="1994" y="74"/>
                      <a:pt x="2029" y="37"/>
                    </a:cubicBezTo>
                    <a:cubicBezTo>
                      <a:pt x="2064" y="0"/>
                      <a:pt x="2065" y="4"/>
                      <a:pt x="2077" y="2"/>
                    </a:cubicBezTo>
                    <a:cubicBezTo>
                      <a:pt x="2089" y="0"/>
                      <a:pt x="2097" y="8"/>
                      <a:pt x="2104" y="23"/>
                    </a:cubicBezTo>
                    <a:cubicBezTo>
                      <a:pt x="2111" y="38"/>
                      <a:pt x="2114" y="35"/>
                      <a:pt x="2117" y="90"/>
                    </a:cubicBezTo>
                    <a:cubicBezTo>
                      <a:pt x="2120" y="145"/>
                      <a:pt x="2118" y="153"/>
                      <a:pt x="2120" y="351"/>
                    </a:cubicBezTo>
                    <a:cubicBezTo>
                      <a:pt x="2122" y="549"/>
                      <a:pt x="2121" y="1074"/>
                      <a:pt x="2128" y="1277"/>
                    </a:cubicBezTo>
                    <a:cubicBezTo>
                      <a:pt x="2135" y="1480"/>
                      <a:pt x="2148" y="1515"/>
                      <a:pt x="2163" y="1570"/>
                    </a:cubicBezTo>
                    <a:cubicBezTo>
                      <a:pt x="2178" y="1625"/>
                      <a:pt x="2197" y="1617"/>
                      <a:pt x="2216" y="1610"/>
                    </a:cubicBezTo>
                  </a:path>
                </a:pathLst>
              </a:custGeom>
              <a:noFill/>
              <a:ln w="25400" cap="flat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8" name="Freeform 22"/>
              <p:cNvSpPr>
                <a:spLocks/>
              </p:cNvSpPr>
              <p:nvPr/>
            </p:nvSpPr>
            <p:spPr bwMode="auto">
              <a:xfrm>
                <a:off x="1129" y="1717"/>
                <a:ext cx="2063" cy="2169"/>
              </a:xfrm>
              <a:custGeom>
                <a:avLst/>
                <a:gdLst>
                  <a:gd name="T0" fmla="*/ 0 w 2064"/>
                  <a:gd name="T1" fmla="*/ 2158 h 2168"/>
                  <a:gd name="T2" fmla="*/ 168 w 2064"/>
                  <a:gd name="T3" fmla="*/ 2128 h 2168"/>
                  <a:gd name="T4" fmla="*/ 427 w 2064"/>
                  <a:gd name="T5" fmla="*/ 2035 h 2168"/>
                  <a:gd name="T6" fmla="*/ 912 w 2064"/>
                  <a:gd name="T7" fmla="*/ 1766 h 2168"/>
                  <a:gd name="T8" fmla="*/ 1296 w 2064"/>
                  <a:gd name="T9" fmla="*/ 1408 h 2168"/>
                  <a:gd name="T10" fmla="*/ 1533 w 2064"/>
                  <a:gd name="T11" fmla="*/ 1019 h 2168"/>
                  <a:gd name="T12" fmla="*/ 1688 w 2064"/>
                  <a:gd name="T13" fmla="*/ 643 h 2168"/>
                  <a:gd name="T14" fmla="*/ 1813 w 2064"/>
                  <a:gd name="T15" fmla="*/ 312 h 2168"/>
                  <a:gd name="T16" fmla="*/ 1867 w 2064"/>
                  <a:gd name="T17" fmla="*/ 179 h 2168"/>
                  <a:gd name="T18" fmla="*/ 1941 w 2064"/>
                  <a:gd name="T19" fmla="*/ 35 h 2168"/>
                  <a:gd name="T20" fmla="*/ 1965 w 2064"/>
                  <a:gd name="T21" fmla="*/ 302 h 2168"/>
                  <a:gd name="T22" fmla="*/ 1976 w 2064"/>
                  <a:gd name="T23" fmla="*/ 1848 h 2168"/>
                  <a:gd name="T24" fmla="*/ 2064 w 2064"/>
                  <a:gd name="T25" fmla="*/ 2152 h 2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64"/>
                  <a:gd name="T40" fmla="*/ 0 h 2168"/>
                  <a:gd name="T41" fmla="*/ 2064 w 2064"/>
                  <a:gd name="T42" fmla="*/ 2168 h 2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64" h="2168">
                    <a:moveTo>
                      <a:pt x="0" y="2158"/>
                    </a:moveTo>
                    <a:cubicBezTo>
                      <a:pt x="48" y="2153"/>
                      <a:pt x="97" y="2149"/>
                      <a:pt x="168" y="2128"/>
                    </a:cubicBezTo>
                    <a:cubicBezTo>
                      <a:pt x="239" y="2107"/>
                      <a:pt x="303" y="2095"/>
                      <a:pt x="427" y="2035"/>
                    </a:cubicBezTo>
                    <a:cubicBezTo>
                      <a:pt x="551" y="1975"/>
                      <a:pt x="767" y="1870"/>
                      <a:pt x="912" y="1766"/>
                    </a:cubicBezTo>
                    <a:cubicBezTo>
                      <a:pt x="1057" y="1662"/>
                      <a:pt x="1192" y="1533"/>
                      <a:pt x="1296" y="1408"/>
                    </a:cubicBezTo>
                    <a:cubicBezTo>
                      <a:pt x="1400" y="1283"/>
                      <a:pt x="1468" y="1147"/>
                      <a:pt x="1533" y="1019"/>
                    </a:cubicBezTo>
                    <a:cubicBezTo>
                      <a:pt x="1598" y="891"/>
                      <a:pt x="1641" y="761"/>
                      <a:pt x="1688" y="643"/>
                    </a:cubicBezTo>
                    <a:cubicBezTo>
                      <a:pt x="1735" y="525"/>
                      <a:pt x="1783" y="389"/>
                      <a:pt x="1813" y="312"/>
                    </a:cubicBezTo>
                    <a:cubicBezTo>
                      <a:pt x="1843" y="235"/>
                      <a:pt x="1846" y="225"/>
                      <a:pt x="1867" y="179"/>
                    </a:cubicBezTo>
                    <a:cubicBezTo>
                      <a:pt x="1888" y="133"/>
                      <a:pt x="1925" y="15"/>
                      <a:pt x="1941" y="35"/>
                    </a:cubicBezTo>
                    <a:cubicBezTo>
                      <a:pt x="1957" y="55"/>
                      <a:pt x="1959" y="0"/>
                      <a:pt x="1965" y="302"/>
                    </a:cubicBezTo>
                    <a:cubicBezTo>
                      <a:pt x="1971" y="604"/>
                      <a:pt x="1960" y="1540"/>
                      <a:pt x="1976" y="1848"/>
                    </a:cubicBezTo>
                    <a:cubicBezTo>
                      <a:pt x="1992" y="2156"/>
                      <a:pt x="2028" y="2168"/>
                      <a:pt x="2064" y="2152"/>
                    </a:cubicBezTo>
                  </a:path>
                </a:pathLst>
              </a:custGeom>
              <a:noFill/>
              <a:ln w="25400" cap="flat" cmpd="sng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09" name="Freeform 23"/>
              <p:cNvSpPr>
                <a:spLocks/>
              </p:cNvSpPr>
              <p:nvPr/>
            </p:nvSpPr>
            <p:spPr bwMode="auto">
              <a:xfrm>
                <a:off x="1320" y="1051"/>
                <a:ext cx="1868" cy="2829"/>
              </a:xfrm>
              <a:custGeom>
                <a:avLst/>
                <a:gdLst>
                  <a:gd name="T0" fmla="*/ 0 w 1868"/>
                  <a:gd name="T1" fmla="*/ 2829 h 2829"/>
                  <a:gd name="T2" fmla="*/ 269 w 1868"/>
                  <a:gd name="T3" fmla="*/ 2768 h 2829"/>
                  <a:gd name="T4" fmla="*/ 632 w 1868"/>
                  <a:gd name="T5" fmla="*/ 2594 h 2829"/>
                  <a:gd name="T6" fmla="*/ 1093 w 1868"/>
                  <a:gd name="T7" fmla="*/ 2186 h 2829"/>
                  <a:gd name="T8" fmla="*/ 1448 w 1868"/>
                  <a:gd name="T9" fmla="*/ 1393 h 2829"/>
                  <a:gd name="T10" fmla="*/ 1653 w 1868"/>
                  <a:gd name="T11" fmla="*/ 466 h 2829"/>
                  <a:gd name="T12" fmla="*/ 1755 w 1868"/>
                  <a:gd name="T13" fmla="*/ 2 h 2829"/>
                  <a:gd name="T14" fmla="*/ 1772 w 1868"/>
                  <a:gd name="T15" fmla="*/ 481 h 2829"/>
                  <a:gd name="T16" fmla="*/ 1776 w 1868"/>
                  <a:gd name="T17" fmla="*/ 781 h 2829"/>
                  <a:gd name="T18" fmla="*/ 1772 w 1868"/>
                  <a:gd name="T19" fmla="*/ 2233 h 2829"/>
                  <a:gd name="T20" fmla="*/ 1808 w 1868"/>
                  <a:gd name="T21" fmla="*/ 2709 h 2829"/>
                  <a:gd name="T22" fmla="*/ 1868 w 1868"/>
                  <a:gd name="T23" fmla="*/ 2829 h 28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68"/>
                  <a:gd name="T37" fmla="*/ 0 h 2829"/>
                  <a:gd name="T38" fmla="*/ 1868 w 1868"/>
                  <a:gd name="T39" fmla="*/ 2829 h 282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68" h="2829">
                    <a:moveTo>
                      <a:pt x="0" y="2829"/>
                    </a:moveTo>
                    <a:cubicBezTo>
                      <a:pt x="45" y="2819"/>
                      <a:pt x="164" y="2807"/>
                      <a:pt x="269" y="2768"/>
                    </a:cubicBezTo>
                    <a:cubicBezTo>
                      <a:pt x="374" y="2729"/>
                      <a:pt x="495" y="2691"/>
                      <a:pt x="632" y="2594"/>
                    </a:cubicBezTo>
                    <a:cubicBezTo>
                      <a:pt x="769" y="2497"/>
                      <a:pt x="957" y="2386"/>
                      <a:pt x="1093" y="2186"/>
                    </a:cubicBezTo>
                    <a:cubicBezTo>
                      <a:pt x="1229" y="1986"/>
                      <a:pt x="1355" y="1680"/>
                      <a:pt x="1448" y="1393"/>
                    </a:cubicBezTo>
                    <a:cubicBezTo>
                      <a:pt x="1541" y="1106"/>
                      <a:pt x="1602" y="698"/>
                      <a:pt x="1653" y="466"/>
                    </a:cubicBezTo>
                    <a:cubicBezTo>
                      <a:pt x="1704" y="234"/>
                      <a:pt x="1735" y="0"/>
                      <a:pt x="1755" y="2"/>
                    </a:cubicBezTo>
                    <a:cubicBezTo>
                      <a:pt x="1775" y="4"/>
                      <a:pt x="1769" y="351"/>
                      <a:pt x="1772" y="481"/>
                    </a:cubicBezTo>
                    <a:cubicBezTo>
                      <a:pt x="1775" y="611"/>
                      <a:pt x="1776" y="489"/>
                      <a:pt x="1776" y="781"/>
                    </a:cubicBezTo>
                    <a:cubicBezTo>
                      <a:pt x="1776" y="1073"/>
                      <a:pt x="1767" y="1912"/>
                      <a:pt x="1772" y="2233"/>
                    </a:cubicBezTo>
                    <a:cubicBezTo>
                      <a:pt x="1777" y="2554"/>
                      <a:pt x="1792" y="2610"/>
                      <a:pt x="1808" y="2709"/>
                    </a:cubicBezTo>
                    <a:cubicBezTo>
                      <a:pt x="1824" y="2808"/>
                      <a:pt x="1846" y="2818"/>
                      <a:pt x="1868" y="2829"/>
                    </a:cubicBezTo>
                  </a:path>
                </a:pathLst>
              </a:custGeom>
              <a:noFill/>
              <a:ln w="25400" cap="flat" cmpd="sng">
                <a:solidFill>
                  <a:schemeClr val="hlink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0" name="Freeform 24"/>
              <p:cNvSpPr>
                <a:spLocks/>
              </p:cNvSpPr>
              <p:nvPr/>
            </p:nvSpPr>
            <p:spPr bwMode="auto">
              <a:xfrm>
                <a:off x="583" y="728"/>
                <a:ext cx="2781" cy="3156"/>
              </a:xfrm>
              <a:custGeom>
                <a:avLst/>
                <a:gdLst>
                  <a:gd name="T0" fmla="*/ 0 w 2864"/>
                  <a:gd name="T1" fmla="*/ 0 h 3164"/>
                  <a:gd name="T2" fmla="*/ 0 w 2864"/>
                  <a:gd name="T3" fmla="*/ 3140 h 3164"/>
                  <a:gd name="T4" fmla="*/ 2619 w 2864"/>
                  <a:gd name="T5" fmla="*/ 3140 h 3164"/>
                  <a:gd name="T6" fmla="*/ 0 60000 65536"/>
                  <a:gd name="T7" fmla="*/ 0 60000 65536"/>
                  <a:gd name="T8" fmla="*/ 0 60000 65536"/>
                  <a:gd name="T9" fmla="*/ 0 w 2864"/>
                  <a:gd name="T10" fmla="*/ 0 h 3164"/>
                  <a:gd name="T11" fmla="*/ 2864 w 2864"/>
                  <a:gd name="T12" fmla="*/ 3164 h 31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64" h="3164">
                    <a:moveTo>
                      <a:pt x="0" y="0"/>
                    </a:moveTo>
                    <a:lnTo>
                      <a:pt x="0" y="3164"/>
                    </a:lnTo>
                    <a:lnTo>
                      <a:pt x="2864" y="316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1" name="Line 25"/>
              <p:cNvSpPr>
                <a:spLocks noChangeShapeType="1"/>
              </p:cNvSpPr>
              <p:nvPr/>
            </p:nvSpPr>
            <p:spPr bwMode="auto">
              <a:xfrm flipH="1">
                <a:off x="532" y="728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2" name="Line 26"/>
              <p:cNvSpPr>
                <a:spLocks noChangeShapeType="1"/>
              </p:cNvSpPr>
              <p:nvPr/>
            </p:nvSpPr>
            <p:spPr bwMode="auto">
              <a:xfrm flipH="1">
                <a:off x="532" y="1107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3" name="Line 27"/>
              <p:cNvSpPr>
                <a:spLocks noChangeShapeType="1"/>
              </p:cNvSpPr>
              <p:nvPr/>
            </p:nvSpPr>
            <p:spPr bwMode="auto">
              <a:xfrm flipH="1">
                <a:off x="532" y="1503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4" name="Line 28"/>
              <p:cNvSpPr>
                <a:spLocks noChangeShapeType="1"/>
              </p:cNvSpPr>
              <p:nvPr/>
            </p:nvSpPr>
            <p:spPr bwMode="auto">
              <a:xfrm flipH="1">
                <a:off x="532" y="1903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5" name="Line 29"/>
              <p:cNvSpPr>
                <a:spLocks noChangeShapeType="1"/>
              </p:cNvSpPr>
              <p:nvPr/>
            </p:nvSpPr>
            <p:spPr bwMode="auto">
              <a:xfrm flipH="1">
                <a:off x="532" y="2299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6" name="Line 30"/>
              <p:cNvSpPr>
                <a:spLocks noChangeShapeType="1"/>
              </p:cNvSpPr>
              <p:nvPr/>
            </p:nvSpPr>
            <p:spPr bwMode="auto">
              <a:xfrm flipH="1">
                <a:off x="532" y="2695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7" name="Line 31"/>
              <p:cNvSpPr>
                <a:spLocks noChangeShapeType="1"/>
              </p:cNvSpPr>
              <p:nvPr/>
            </p:nvSpPr>
            <p:spPr bwMode="auto">
              <a:xfrm flipH="1">
                <a:off x="532" y="3092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8" name="Line 32"/>
              <p:cNvSpPr>
                <a:spLocks noChangeShapeType="1"/>
              </p:cNvSpPr>
              <p:nvPr/>
            </p:nvSpPr>
            <p:spPr bwMode="auto">
              <a:xfrm flipH="1">
                <a:off x="532" y="3484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19" name="Line 33"/>
              <p:cNvSpPr>
                <a:spLocks noChangeShapeType="1"/>
              </p:cNvSpPr>
              <p:nvPr/>
            </p:nvSpPr>
            <p:spPr bwMode="auto">
              <a:xfrm flipH="1">
                <a:off x="532" y="3884"/>
                <a:ext cx="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20" name="Line 34"/>
              <p:cNvSpPr>
                <a:spLocks noChangeShapeType="1"/>
              </p:cNvSpPr>
              <p:nvPr/>
            </p:nvSpPr>
            <p:spPr bwMode="auto">
              <a:xfrm rot="16200000" flipH="1">
                <a:off x="556" y="3908"/>
                <a:ext cx="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21" name="Line 35"/>
              <p:cNvSpPr>
                <a:spLocks noChangeShapeType="1"/>
              </p:cNvSpPr>
              <p:nvPr/>
            </p:nvSpPr>
            <p:spPr bwMode="auto">
              <a:xfrm rot="16200000" flipH="1">
                <a:off x="1481" y="3908"/>
                <a:ext cx="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22" name="Line 36"/>
              <p:cNvSpPr>
                <a:spLocks noChangeShapeType="1"/>
              </p:cNvSpPr>
              <p:nvPr/>
            </p:nvSpPr>
            <p:spPr bwMode="auto">
              <a:xfrm rot="16200000" flipH="1">
                <a:off x="2404" y="3908"/>
                <a:ext cx="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  <p:sp>
            <p:nvSpPr>
              <p:cNvPr id="123" name="Line 37"/>
              <p:cNvSpPr>
                <a:spLocks noChangeShapeType="1"/>
              </p:cNvSpPr>
              <p:nvPr/>
            </p:nvSpPr>
            <p:spPr bwMode="auto">
              <a:xfrm rot="16200000" flipH="1">
                <a:off x="3333" y="3908"/>
                <a:ext cx="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pt-BR">
                  <a:latin typeface="Arial" charset="0"/>
                </a:endParaRPr>
              </a:p>
            </p:txBody>
          </p:sp>
        </p:grpSp>
        <p:sp>
          <p:nvSpPr>
            <p:cNvPr id="69" name="Text Box 43"/>
            <p:cNvSpPr txBox="1">
              <a:spLocks noChangeArrowheads="1"/>
            </p:cNvSpPr>
            <p:nvPr/>
          </p:nvSpPr>
          <p:spPr bwMode="auto">
            <a:xfrm>
              <a:off x="975972" y="6294137"/>
              <a:ext cx="654025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/>
              <a:r>
                <a:rPr lang="en-US" altLang="pt-BR" sz="1050" dirty="0">
                  <a:effectLst/>
                </a:rPr>
                <a:t>Nip Length</a:t>
              </a:r>
            </a:p>
          </p:txBody>
        </p:sp>
        <p:sp>
          <p:nvSpPr>
            <p:cNvPr id="70" name="Line 46"/>
            <p:cNvSpPr>
              <a:spLocks noChangeShapeType="1"/>
            </p:cNvSpPr>
            <p:nvPr/>
          </p:nvSpPr>
          <p:spPr bwMode="auto">
            <a:xfrm>
              <a:off x="1683046" y="6374928"/>
              <a:ext cx="27842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/>
            <a:lstStyle/>
            <a:p>
              <a:pPr>
                <a:defRPr/>
              </a:pPr>
              <a:endParaRPr lang="pt-BR">
                <a:latin typeface="Arial" charset="0"/>
              </a:endParaRPr>
            </a:p>
          </p:txBody>
        </p:sp>
        <p:pic>
          <p:nvPicPr>
            <p:cNvPr id="77" name="Picture 60" descr="Folie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301" y="5493215"/>
              <a:ext cx="781201" cy="381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8" name="Group 46"/>
            <p:cNvGrpSpPr>
              <a:grpSpLocks/>
            </p:cNvGrpSpPr>
            <p:nvPr/>
          </p:nvGrpSpPr>
          <p:grpSpPr bwMode="auto">
            <a:xfrm>
              <a:off x="1191609" y="5359568"/>
              <a:ext cx="314238" cy="282363"/>
              <a:chOff x="1124" y="1490"/>
              <a:chExt cx="680" cy="728"/>
            </a:xfrm>
          </p:grpSpPr>
          <p:sp>
            <p:nvSpPr>
              <p:cNvPr id="82" name="AutoShape 61"/>
              <p:cNvSpPr>
                <a:spLocks noChangeArrowheads="1"/>
              </p:cNvSpPr>
              <p:nvPr/>
            </p:nvSpPr>
            <p:spPr bwMode="auto">
              <a:xfrm>
                <a:off x="1414" y="1490"/>
                <a:ext cx="92" cy="292"/>
              </a:xfrm>
              <a:prstGeom prst="upArrow">
                <a:avLst>
                  <a:gd name="adj1" fmla="val 50000"/>
                  <a:gd name="adj2" fmla="val 79348"/>
                </a:avLst>
              </a:prstGeom>
              <a:solidFill>
                <a:srgbClr val="D2D2D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endParaRPr lang="en-GB" altLang="pt-BR">
                  <a:effectLst/>
                </a:endParaRPr>
              </a:p>
            </p:txBody>
          </p:sp>
          <p:grpSp>
            <p:nvGrpSpPr>
              <p:cNvPr id="83" name="Group 62"/>
              <p:cNvGrpSpPr>
                <a:grpSpLocks/>
              </p:cNvGrpSpPr>
              <p:nvPr/>
            </p:nvGrpSpPr>
            <p:grpSpPr bwMode="auto">
              <a:xfrm>
                <a:off x="1124" y="1794"/>
                <a:ext cx="680" cy="423"/>
                <a:chOff x="1226" y="1794"/>
                <a:chExt cx="680" cy="423"/>
              </a:xfrm>
            </p:grpSpPr>
            <p:sp>
              <p:nvSpPr>
                <p:cNvPr id="90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1906" y="1794"/>
                  <a:ext cx="0" cy="42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0" tIns="0" rIns="0" bIns="0" anchor="ctr"/>
                <a:lstStyle/>
                <a:p>
                  <a:pPr>
                    <a:defRPr/>
                  </a:pPr>
                  <a:endParaRPr lang="pt-BR">
                    <a:latin typeface="Arial" charset="0"/>
                  </a:endParaRPr>
                </a:p>
              </p:txBody>
            </p:sp>
            <p:sp>
              <p:nvSpPr>
                <p:cNvPr id="91" name="Line 64"/>
                <p:cNvSpPr>
                  <a:spLocks noChangeShapeType="1"/>
                </p:cNvSpPr>
                <p:nvPr/>
              </p:nvSpPr>
              <p:spPr bwMode="auto">
                <a:xfrm>
                  <a:off x="1226" y="1794"/>
                  <a:ext cx="6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0" tIns="0" rIns="0" bIns="0" anchor="ctr"/>
                <a:lstStyle/>
                <a:p>
                  <a:pPr>
                    <a:defRPr/>
                  </a:pPr>
                  <a:endParaRPr lang="pt-BR">
                    <a:latin typeface="Arial" charset="0"/>
                  </a:endParaRPr>
                </a:p>
              </p:txBody>
            </p:sp>
            <p:sp>
              <p:nvSpPr>
                <p:cNvPr id="92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1238" y="1794"/>
                  <a:ext cx="0" cy="42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0" tIns="0" rIns="0" bIns="0" anchor="ctr"/>
                <a:lstStyle/>
                <a:p>
                  <a:pPr>
                    <a:defRPr/>
                  </a:pPr>
                  <a:endParaRPr lang="pt-BR">
                    <a:latin typeface="Arial" charset="0"/>
                  </a:endParaRPr>
                </a:p>
              </p:txBody>
            </p:sp>
          </p:grpSp>
          <p:grpSp>
            <p:nvGrpSpPr>
              <p:cNvPr id="84" name="Group 66"/>
              <p:cNvGrpSpPr>
                <a:grpSpLocks/>
              </p:cNvGrpSpPr>
              <p:nvPr/>
            </p:nvGrpSpPr>
            <p:grpSpPr bwMode="auto">
              <a:xfrm>
                <a:off x="1124" y="1490"/>
                <a:ext cx="680" cy="728"/>
                <a:chOff x="1226" y="1490"/>
                <a:chExt cx="680" cy="728"/>
              </a:xfrm>
            </p:grpSpPr>
            <p:sp>
              <p:nvSpPr>
                <p:cNvPr id="86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1905" y="1615"/>
                  <a:ext cx="0" cy="60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0" tIns="0" rIns="0" bIns="0" anchor="ctr"/>
                <a:lstStyle/>
                <a:p>
                  <a:pPr>
                    <a:defRPr/>
                  </a:pPr>
                  <a:endParaRPr lang="pt-BR">
                    <a:latin typeface="Arial" charset="0"/>
                  </a:endParaRPr>
                </a:p>
              </p:txBody>
            </p:sp>
            <p:sp>
              <p:nvSpPr>
                <p:cNvPr id="87" name="AutoShape 68"/>
                <p:cNvSpPr>
                  <a:spLocks noChangeArrowheads="1"/>
                </p:cNvSpPr>
                <p:nvPr/>
              </p:nvSpPr>
              <p:spPr bwMode="auto">
                <a:xfrm>
                  <a:off x="1641" y="1490"/>
                  <a:ext cx="92" cy="292"/>
                </a:xfrm>
                <a:prstGeom prst="upArrow">
                  <a:avLst>
                    <a:gd name="adj1" fmla="val 50000"/>
                    <a:gd name="adj2" fmla="val 79348"/>
                  </a:avLst>
                </a:prstGeom>
                <a:solidFill>
                  <a:srgbClr val="D2D2D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/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lnSpc>
                      <a:spcPct val="108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9B9B9B"/>
                    </a:buClr>
                    <a:buSzPct val="120000"/>
                    <a:buFont typeface="Wingdings" pitchFamily="2" charset="2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lnSpc>
                      <a:spcPct val="108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9B9B9B"/>
                    </a:buClr>
                    <a:buSzPct val="120000"/>
                    <a:buFont typeface="Wingdings" pitchFamily="2" charset="2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lnSpc>
                      <a:spcPct val="108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9B9B9B"/>
                    </a:buClr>
                    <a:buSzPct val="120000"/>
                    <a:buFont typeface="Wingdings" pitchFamily="2" charset="2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lnSpc>
                      <a:spcPct val="108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9B9B9B"/>
                    </a:buClr>
                    <a:buSzPct val="120000"/>
                    <a:buFont typeface="Wingdings" pitchFamily="2" charset="2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endParaRPr lang="en-GB" altLang="pt-BR">
                    <a:effectLst/>
                  </a:endParaRPr>
                </a:p>
              </p:txBody>
            </p:sp>
            <p:sp>
              <p:nvSpPr>
                <p:cNvPr id="88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1238" y="1973"/>
                  <a:ext cx="0" cy="24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0" tIns="0" rIns="0" bIns="0" anchor="ctr"/>
                <a:lstStyle/>
                <a:p>
                  <a:pPr>
                    <a:defRPr/>
                  </a:pPr>
                  <a:endParaRPr lang="pt-BR">
                    <a:latin typeface="Arial" charset="0"/>
                  </a:endParaRPr>
                </a:p>
              </p:txBody>
            </p:sp>
            <p:sp>
              <p:nvSpPr>
                <p:cNvPr id="89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1226" y="1617"/>
                  <a:ext cx="680" cy="35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0" tIns="0" rIns="0" bIns="0" anchor="ctr"/>
                <a:lstStyle/>
                <a:p>
                  <a:pPr>
                    <a:defRPr/>
                  </a:pPr>
                  <a:endParaRPr lang="pt-BR">
                    <a:latin typeface="Arial" charset="0"/>
                  </a:endParaRPr>
                </a:p>
              </p:txBody>
            </p:sp>
          </p:grpSp>
          <p:sp>
            <p:nvSpPr>
              <p:cNvPr id="85" name="AutoShape 71"/>
              <p:cNvSpPr>
                <a:spLocks noChangeArrowheads="1"/>
              </p:cNvSpPr>
              <p:nvPr/>
            </p:nvSpPr>
            <p:spPr bwMode="auto">
              <a:xfrm>
                <a:off x="1413" y="1490"/>
                <a:ext cx="92" cy="292"/>
              </a:xfrm>
              <a:prstGeom prst="upArrow">
                <a:avLst>
                  <a:gd name="adj1" fmla="val 50000"/>
                  <a:gd name="adj2" fmla="val 79348"/>
                </a:avLst>
              </a:prstGeom>
              <a:solidFill>
                <a:srgbClr val="D2D2D2">
                  <a:alpha val="39999"/>
                </a:srgbClr>
              </a:solidFill>
              <a:ln w="9525" algn="ctr">
                <a:solidFill>
                  <a:srgbClr val="9B9B9B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108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9B9B9B"/>
                  </a:buClr>
                  <a:buSzPct val="120000"/>
                  <a:buFont typeface="Wingdings" pitchFamily="2" charset="2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endParaRPr lang="en-GB" altLang="pt-BR">
                  <a:effectLst/>
                </a:endParaRPr>
              </a:p>
            </p:txBody>
          </p:sp>
        </p:grpSp>
      </p:grpSp>
      <p:pic>
        <p:nvPicPr>
          <p:cNvPr id="125" name="Picture 8" descr="NF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584" y="5293028"/>
            <a:ext cx="1480619" cy="109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301" y="5284157"/>
            <a:ext cx="2079218" cy="1090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D2D2D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7" name="Picture 2" descr="DSCN077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5" r="17037"/>
          <a:stretch/>
        </p:blipFill>
        <p:spPr bwMode="auto">
          <a:xfrm>
            <a:off x="7038755" y="5247767"/>
            <a:ext cx="1438756" cy="113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11"/>
          <p:cNvSpPr txBox="1">
            <a:spLocks noChangeArrowheads="1"/>
          </p:cNvSpPr>
          <p:nvPr/>
        </p:nvSpPr>
        <p:spPr bwMode="auto">
          <a:xfrm>
            <a:off x="432000" y="906463"/>
            <a:ext cx="82788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4572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9144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13716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1828800" algn="l" rtl="0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defTabSz="914400"/>
            <a:r>
              <a:rPr lang="en-US" altLang="en-US" kern="0" dirty="0" err="1" smtClean="0">
                <a:solidFill>
                  <a:srgbClr val="2D4275"/>
                </a:solidFill>
              </a:rPr>
              <a:t>NipcoFlex</a:t>
            </a:r>
            <a:r>
              <a:rPr lang="en-US" altLang="en-US" kern="0" dirty="0" smtClean="0">
                <a:solidFill>
                  <a:srgbClr val="2D4275"/>
                </a:solidFill>
              </a:rPr>
              <a:t> T Shoe Press </a:t>
            </a:r>
            <a:br>
              <a:rPr lang="en-US" altLang="en-US" kern="0" dirty="0" smtClean="0">
                <a:solidFill>
                  <a:srgbClr val="2D4275"/>
                </a:solidFill>
              </a:rPr>
            </a:br>
            <a:r>
              <a:rPr lang="en-US" altLang="en-US" kern="0" dirty="0" smtClean="0">
                <a:solidFill>
                  <a:srgbClr val="2D4275"/>
                </a:solidFill>
              </a:rPr>
              <a:t>Machine Rebuild</a:t>
            </a:r>
            <a:endParaRPr lang="de-DE" altLang="en-US" kern="0" dirty="0" smtClean="0">
              <a:solidFill>
                <a:srgbClr val="2D42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160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13" y="5375275"/>
            <a:ext cx="202088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62"/>
          <p:cNvSpPr txBox="1">
            <a:spLocks noChangeArrowheads="1"/>
          </p:cNvSpPr>
          <p:nvPr/>
        </p:nvSpPr>
        <p:spPr bwMode="auto">
          <a:xfrm>
            <a:off x="6948488" y="2701925"/>
            <a:ext cx="17002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Yinge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 x TMs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5.55m  x 1900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2011 - China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196" name="直接连接符 7"/>
          <p:cNvCxnSpPr>
            <a:cxnSpLocks noChangeShapeType="1"/>
          </p:cNvCxnSpPr>
          <p:nvPr/>
        </p:nvCxnSpPr>
        <p:spPr bwMode="auto">
          <a:xfrm flipV="1">
            <a:off x="6875463" y="2843213"/>
            <a:ext cx="0" cy="1700212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197" name="Group 3"/>
          <p:cNvGrpSpPr>
            <a:grpSpLocks/>
          </p:cNvGrpSpPr>
          <p:nvPr/>
        </p:nvGrpSpPr>
        <p:grpSpPr bwMode="auto">
          <a:xfrm>
            <a:off x="2000250" y="1749425"/>
            <a:ext cx="4357688" cy="2794000"/>
            <a:chOff x="2000250" y="2071688"/>
            <a:chExt cx="4357688" cy="2794000"/>
          </a:xfrm>
        </p:grpSpPr>
        <p:pic>
          <p:nvPicPr>
            <p:cNvPr id="8246" name="Picture 17" descr="Weltkarte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50" y="2071688"/>
              <a:ext cx="4357688" cy="279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47" name="Oval 33"/>
            <p:cNvSpPr>
              <a:spLocks noChangeArrowheads="1"/>
            </p:cNvSpPr>
            <p:nvPr/>
          </p:nvSpPr>
          <p:spPr bwMode="auto">
            <a:xfrm>
              <a:off x="5357813" y="3214688"/>
              <a:ext cx="142875" cy="142875"/>
            </a:xfrm>
            <a:prstGeom prst="ellipse">
              <a:avLst/>
            </a:prstGeom>
            <a:solidFill>
              <a:srgbClr val="4558AB"/>
            </a:solidFill>
            <a:ln w="9525" algn="ctr">
              <a:solidFill>
                <a:srgbClr val="D2D2D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algn="l" eaLnBrk="0" hangingPunct="0">
                <a:lnSpc>
                  <a:spcPct val="110000"/>
                </a:lnSpc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</a:pPr>
              <a:endParaRPr lang="zh-CN" altLang="zh-CN" sz="1600" smtClean="0">
                <a:solidFill>
                  <a:srgbClr val="3C3C3C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8248" name="Oval 33"/>
            <p:cNvSpPr>
              <a:spLocks noChangeArrowheads="1"/>
            </p:cNvSpPr>
            <p:nvPr/>
          </p:nvSpPr>
          <p:spPr bwMode="auto">
            <a:xfrm>
              <a:off x="4214813" y="2857500"/>
              <a:ext cx="142875" cy="142875"/>
            </a:xfrm>
            <a:prstGeom prst="ellipse">
              <a:avLst/>
            </a:prstGeom>
            <a:solidFill>
              <a:srgbClr val="4558AB"/>
            </a:solidFill>
            <a:ln w="9525" algn="ctr">
              <a:solidFill>
                <a:srgbClr val="D2D2D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algn="l" eaLnBrk="0" hangingPunct="0">
                <a:lnSpc>
                  <a:spcPct val="110000"/>
                </a:lnSpc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</a:pPr>
              <a:endParaRPr lang="zh-CN" altLang="zh-CN" sz="1600" smtClean="0">
                <a:solidFill>
                  <a:srgbClr val="3C3C3C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8249" name="Oval 33"/>
            <p:cNvSpPr>
              <a:spLocks noChangeArrowheads="1"/>
            </p:cNvSpPr>
            <p:nvPr/>
          </p:nvSpPr>
          <p:spPr bwMode="auto">
            <a:xfrm>
              <a:off x="5357813" y="3857625"/>
              <a:ext cx="142875" cy="142875"/>
            </a:xfrm>
            <a:prstGeom prst="ellipse">
              <a:avLst/>
            </a:prstGeom>
            <a:solidFill>
              <a:srgbClr val="4558AB"/>
            </a:solidFill>
            <a:ln w="9525" algn="ctr">
              <a:solidFill>
                <a:srgbClr val="D2D2D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algn="l" eaLnBrk="0" hangingPunct="0">
                <a:lnSpc>
                  <a:spcPct val="110000"/>
                </a:lnSpc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</a:pPr>
              <a:endParaRPr lang="zh-CN" altLang="zh-CN" sz="1600" smtClean="0">
                <a:solidFill>
                  <a:srgbClr val="3C3C3C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8250" name="Oval 33"/>
            <p:cNvSpPr>
              <a:spLocks noChangeArrowheads="1"/>
            </p:cNvSpPr>
            <p:nvPr/>
          </p:nvSpPr>
          <p:spPr bwMode="auto">
            <a:xfrm>
              <a:off x="3429000" y="4143375"/>
              <a:ext cx="142875" cy="142875"/>
            </a:xfrm>
            <a:prstGeom prst="ellipse">
              <a:avLst/>
            </a:prstGeom>
            <a:solidFill>
              <a:srgbClr val="4558AB"/>
            </a:solidFill>
            <a:ln w="9525" algn="ctr">
              <a:solidFill>
                <a:srgbClr val="D2D2D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algn="l" eaLnBrk="0" hangingPunct="0">
                <a:lnSpc>
                  <a:spcPct val="110000"/>
                </a:lnSpc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ct val="110000"/>
                </a:lnSpc>
                <a:spcBef>
                  <a:spcPct val="50000"/>
                </a:spcBef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4400" eaLnBrk="1" fontAlgn="base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B9B9B"/>
                </a:buClr>
                <a:buSzPct val="120000"/>
                <a:buFont typeface="Wingdings" pitchFamily="2" charset="2"/>
                <a:buNone/>
              </a:pPr>
              <a:endParaRPr lang="zh-CN" altLang="zh-CN" sz="1600" smtClean="0">
                <a:solidFill>
                  <a:srgbClr val="3C3C3C"/>
                </a:solidFill>
                <a:ea typeface="SimSun" pitchFamily="2" charset="-122"/>
                <a:cs typeface="Arial" charset="0"/>
              </a:endParaRPr>
            </a:p>
          </p:txBody>
        </p:sp>
      </p:grpSp>
      <p:pic>
        <p:nvPicPr>
          <p:cNvPr id="819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5375275"/>
            <a:ext cx="2136775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Box 62"/>
          <p:cNvSpPr txBox="1">
            <a:spLocks noChangeArrowheads="1"/>
          </p:cNvSpPr>
          <p:nvPr/>
        </p:nvSpPr>
        <p:spPr bwMode="auto">
          <a:xfrm>
            <a:off x="5330825" y="4337050"/>
            <a:ext cx="21812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Sun Paper 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TM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2.8m  x 1800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2011 - Indonesia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820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5375275"/>
            <a:ext cx="2047875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TextBox 62"/>
          <p:cNvSpPr txBox="1">
            <a:spLocks noChangeArrowheads="1"/>
          </p:cNvSpPr>
          <p:nvPr/>
        </p:nvSpPr>
        <p:spPr bwMode="auto">
          <a:xfrm>
            <a:off x="5330825" y="1255713"/>
            <a:ext cx="17256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Metsäe Tissue 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 x TMs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2.8m 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2011 - Poland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820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5383213"/>
            <a:ext cx="2035175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TextBox 62"/>
          <p:cNvSpPr txBox="1">
            <a:spLocks noChangeArrowheads="1"/>
          </p:cNvSpPr>
          <p:nvPr/>
        </p:nvSpPr>
        <p:spPr bwMode="auto">
          <a:xfrm>
            <a:off x="368300" y="2670175"/>
            <a:ext cx="33909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Mili 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x TM: 5.6m 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 x  Rebuilds: (Mili 4 &amp; 6) 2.8 m x 1600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2011 - Brazil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204" name="直接连接符 26"/>
          <p:cNvCxnSpPr>
            <a:cxnSpLocks noChangeShapeType="1"/>
          </p:cNvCxnSpPr>
          <p:nvPr/>
        </p:nvCxnSpPr>
        <p:spPr bwMode="auto">
          <a:xfrm flipV="1">
            <a:off x="1825625" y="3340100"/>
            <a:ext cx="6350" cy="8397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5" name="TextBox 62"/>
          <p:cNvSpPr txBox="1">
            <a:spLocks noChangeArrowheads="1"/>
          </p:cNvSpPr>
          <p:nvPr/>
        </p:nvSpPr>
        <p:spPr bwMode="auto">
          <a:xfrm>
            <a:off x="368300" y="3470275"/>
            <a:ext cx="169545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Sepac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TM 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2.8 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2012 - Brazil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206" name="Text Box 8"/>
          <p:cNvSpPr txBox="1">
            <a:spLocks noChangeArrowheads="1"/>
          </p:cNvSpPr>
          <p:nvPr/>
        </p:nvSpPr>
        <p:spPr bwMode="auto">
          <a:xfrm>
            <a:off x="434183" y="273666"/>
            <a:ext cx="53459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err="1" smtClean="0">
                <a:solidFill>
                  <a:srgbClr val="2D4275"/>
                </a:solidFill>
                <a:ea typeface="ＭＳ Ｐゴシック" pitchFamily="34" charset="-128"/>
                <a:cs typeface="Arial" charset="0"/>
              </a:rPr>
              <a:t>NipcoFlex</a:t>
            </a:r>
            <a:r>
              <a:rPr lang="en-US" altLang="en-US" sz="2800" dirty="0" smtClean="0">
                <a:solidFill>
                  <a:srgbClr val="2D4275"/>
                </a:solidFill>
                <a:ea typeface="ＭＳ Ｐゴシック" pitchFamily="34" charset="-128"/>
                <a:cs typeface="Arial" charset="0"/>
              </a:rPr>
              <a:t> T Shoe Press</a:t>
            </a:r>
          </a:p>
          <a:p>
            <a:pPr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smtClean="0">
                <a:solidFill>
                  <a:srgbClr val="2D4275"/>
                </a:solidFill>
                <a:ea typeface="ＭＳ Ｐゴシック" pitchFamily="34" charset="-128"/>
                <a:cs typeface="Arial" charset="0"/>
              </a:rPr>
              <a:t>Last References (since 2010)</a:t>
            </a:r>
          </a:p>
        </p:txBody>
      </p:sp>
      <p:cxnSp>
        <p:nvCxnSpPr>
          <p:cNvPr id="8207" name="Straight Connector 83968"/>
          <p:cNvCxnSpPr>
            <a:cxnSpLocks noChangeShapeType="1"/>
          </p:cNvCxnSpPr>
          <p:nvPr/>
        </p:nvCxnSpPr>
        <p:spPr bwMode="auto">
          <a:xfrm flipH="1">
            <a:off x="1831975" y="3892550"/>
            <a:ext cx="163988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08" name="TextBox 62"/>
          <p:cNvSpPr txBox="1">
            <a:spLocks noChangeArrowheads="1"/>
          </p:cNvSpPr>
          <p:nvPr/>
        </p:nvSpPr>
        <p:spPr bwMode="auto">
          <a:xfrm>
            <a:off x="2257425" y="4337050"/>
            <a:ext cx="15017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Captain Bermudez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TM 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2.8  x 1800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2012 - Argentina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209" name="TextBox 62"/>
          <p:cNvSpPr txBox="1">
            <a:spLocks noChangeArrowheads="1"/>
          </p:cNvSpPr>
          <p:nvPr/>
        </p:nvSpPr>
        <p:spPr bwMode="auto">
          <a:xfrm>
            <a:off x="3830638" y="1255713"/>
            <a:ext cx="1485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Miltenberg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x TM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2.8m 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2013 - Germany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210" name="直接连接符 32"/>
          <p:cNvCxnSpPr>
            <a:cxnSpLocks noChangeShapeType="1"/>
          </p:cNvCxnSpPr>
          <p:nvPr/>
        </p:nvCxnSpPr>
        <p:spPr bwMode="auto">
          <a:xfrm flipV="1">
            <a:off x="4286250" y="2032000"/>
            <a:ext cx="0" cy="50323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1" name="Straight Connector 30"/>
          <p:cNvCxnSpPr>
            <a:cxnSpLocks noChangeShapeType="1"/>
          </p:cNvCxnSpPr>
          <p:nvPr/>
        </p:nvCxnSpPr>
        <p:spPr bwMode="auto">
          <a:xfrm flipH="1">
            <a:off x="3008313" y="2076450"/>
            <a:ext cx="10080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12" name="TextBox 62"/>
          <p:cNvSpPr txBox="1">
            <a:spLocks noChangeArrowheads="1"/>
          </p:cNvSpPr>
          <p:nvPr/>
        </p:nvSpPr>
        <p:spPr bwMode="auto">
          <a:xfrm>
            <a:off x="6978650" y="3502025"/>
            <a:ext cx="16700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Confidential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 x TMs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5.6m 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2012 - China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213" name="TextBox 62"/>
          <p:cNvSpPr txBox="1">
            <a:spLocks noChangeArrowheads="1"/>
          </p:cNvSpPr>
          <p:nvPr/>
        </p:nvSpPr>
        <p:spPr bwMode="auto">
          <a:xfrm>
            <a:off x="7007225" y="4337050"/>
            <a:ext cx="18129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Lee&amp;Man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x TMs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5.6m 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2013 - China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214" name="直接连接符 32"/>
          <p:cNvCxnSpPr>
            <a:cxnSpLocks noChangeShapeType="1"/>
          </p:cNvCxnSpPr>
          <p:nvPr/>
        </p:nvCxnSpPr>
        <p:spPr bwMode="auto">
          <a:xfrm flipV="1">
            <a:off x="5613400" y="2346325"/>
            <a:ext cx="0" cy="42703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5" name="直接连接符 9"/>
          <p:cNvCxnSpPr>
            <a:cxnSpLocks noChangeShapeType="1"/>
          </p:cNvCxnSpPr>
          <p:nvPr/>
        </p:nvCxnSpPr>
        <p:spPr bwMode="auto">
          <a:xfrm>
            <a:off x="5613400" y="2346325"/>
            <a:ext cx="1917700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Elipse 1"/>
          <p:cNvSpPr/>
          <p:nvPr/>
        </p:nvSpPr>
        <p:spPr bwMode="auto">
          <a:xfrm>
            <a:off x="3952875" y="2393950"/>
            <a:ext cx="139700" cy="141288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D2D2D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indent="1588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sz="1600">
              <a:solidFill>
                <a:srgbClr val="3C3C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33" name="Elipse 32"/>
          <p:cNvSpPr/>
          <p:nvPr/>
        </p:nvSpPr>
        <p:spPr bwMode="auto">
          <a:xfrm>
            <a:off x="5543550" y="2773363"/>
            <a:ext cx="141288" cy="141287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D2D2D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indent="1588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sz="1600">
              <a:solidFill>
                <a:srgbClr val="3C3C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35" name="Elipse 34"/>
          <p:cNvSpPr/>
          <p:nvPr/>
        </p:nvSpPr>
        <p:spPr bwMode="auto">
          <a:xfrm>
            <a:off x="4311650" y="2457450"/>
            <a:ext cx="141288" cy="141288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D2D2D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indent="1588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sz="1600">
              <a:solidFill>
                <a:srgbClr val="3C3C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39" name="Elipse 38"/>
          <p:cNvSpPr/>
          <p:nvPr/>
        </p:nvSpPr>
        <p:spPr bwMode="auto">
          <a:xfrm>
            <a:off x="5473700" y="3035300"/>
            <a:ext cx="139700" cy="141288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D2D2D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indent="1588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sz="1600">
              <a:solidFill>
                <a:srgbClr val="3C3C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cxnSp>
        <p:nvCxnSpPr>
          <p:cNvPr id="8220" name="Straight Connector 83968"/>
          <p:cNvCxnSpPr>
            <a:cxnSpLocks noChangeShapeType="1"/>
          </p:cNvCxnSpPr>
          <p:nvPr/>
        </p:nvCxnSpPr>
        <p:spPr bwMode="auto">
          <a:xfrm flipH="1">
            <a:off x="2097088" y="3705225"/>
            <a:ext cx="10382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21" name="直接连接符 26"/>
          <p:cNvCxnSpPr>
            <a:cxnSpLocks noChangeShapeType="1"/>
          </p:cNvCxnSpPr>
          <p:nvPr/>
        </p:nvCxnSpPr>
        <p:spPr bwMode="auto">
          <a:xfrm flipV="1">
            <a:off x="2097088" y="3705225"/>
            <a:ext cx="0" cy="838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22" name="Straight Connector 83968"/>
          <p:cNvCxnSpPr>
            <a:cxnSpLocks noChangeShapeType="1"/>
          </p:cNvCxnSpPr>
          <p:nvPr/>
        </p:nvCxnSpPr>
        <p:spPr bwMode="auto">
          <a:xfrm flipH="1">
            <a:off x="1535113" y="4541838"/>
            <a:ext cx="5619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23" name="TextBox 62"/>
          <p:cNvSpPr txBox="1">
            <a:spLocks noChangeArrowheads="1"/>
          </p:cNvSpPr>
          <p:nvPr/>
        </p:nvSpPr>
        <p:spPr bwMode="auto">
          <a:xfrm>
            <a:off x="3830638" y="4337050"/>
            <a:ext cx="21812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ChengLoong 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TM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3.7m 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2014 - Taiwan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224" name="直接连接符 37"/>
          <p:cNvCxnSpPr>
            <a:cxnSpLocks noChangeShapeType="1"/>
          </p:cNvCxnSpPr>
          <p:nvPr/>
        </p:nvCxnSpPr>
        <p:spPr bwMode="auto">
          <a:xfrm flipV="1">
            <a:off x="5780088" y="3606800"/>
            <a:ext cx="0" cy="73025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25" name="直接连接符 9"/>
          <p:cNvCxnSpPr>
            <a:cxnSpLocks noChangeShapeType="1"/>
          </p:cNvCxnSpPr>
          <p:nvPr/>
        </p:nvCxnSpPr>
        <p:spPr bwMode="auto">
          <a:xfrm>
            <a:off x="5457825" y="3606800"/>
            <a:ext cx="312738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26" name="直接连接符 9"/>
          <p:cNvCxnSpPr>
            <a:cxnSpLocks noChangeShapeType="1"/>
          </p:cNvCxnSpPr>
          <p:nvPr/>
        </p:nvCxnSpPr>
        <p:spPr bwMode="auto">
          <a:xfrm>
            <a:off x="4452938" y="3100388"/>
            <a:ext cx="1039812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27" name="直接连接符 26"/>
          <p:cNvCxnSpPr>
            <a:cxnSpLocks noChangeShapeType="1"/>
          </p:cNvCxnSpPr>
          <p:nvPr/>
        </p:nvCxnSpPr>
        <p:spPr bwMode="auto">
          <a:xfrm flipV="1">
            <a:off x="4452938" y="3103563"/>
            <a:ext cx="0" cy="12334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28" name="TextBox 62"/>
          <p:cNvSpPr txBox="1">
            <a:spLocks noChangeArrowheads="1"/>
          </p:cNvSpPr>
          <p:nvPr/>
        </p:nvSpPr>
        <p:spPr bwMode="auto">
          <a:xfrm>
            <a:off x="2257425" y="1255713"/>
            <a:ext cx="15017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NTG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Rebuild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3.4  x 1600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2010 - Great Britain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229" name="直接连接符 32"/>
          <p:cNvCxnSpPr>
            <a:cxnSpLocks noChangeShapeType="1"/>
            <a:stCxn id="2" idx="0"/>
          </p:cNvCxnSpPr>
          <p:nvPr/>
        </p:nvCxnSpPr>
        <p:spPr bwMode="auto">
          <a:xfrm flipV="1">
            <a:off x="4022725" y="2084388"/>
            <a:ext cx="0" cy="309562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Elipse 33"/>
          <p:cNvSpPr/>
          <p:nvPr/>
        </p:nvSpPr>
        <p:spPr bwMode="auto">
          <a:xfrm>
            <a:off x="3232150" y="4049713"/>
            <a:ext cx="139700" cy="141287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D2D2D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indent="1588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sz="1600">
              <a:solidFill>
                <a:srgbClr val="3C3C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69" name="Elipse 68"/>
          <p:cNvSpPr/>
          <p:nvPr/>
        </p:nvSpPr>
        <p:spPr bwMode="auto">
          <a:xfrm>
            <a:off x="3125788" y="3624263"/>
            <a:ext cx="141287" cy="141287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D2D2D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indent="1588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sz="1600">
              <a:solidFill>
                <a:srgbClr val="3C3C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70" name="Elipse 69"/>
          <p:cNvSpPr/>
          <p:nvPr/>
        </p:nvSpPr>
        <p:spPr bwMode="auto">
          <a:xfrm>
            <a:off x="2706688" y="2868613"/>
            <a:ext cx="141287" cy="141287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D2D2D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indent="1588" defTabSz="914400" fontAlgn="base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defRPr/>
            </a:pPr>
            <a:endParaRPr lang="pt-BR" sz="1600">
              <a:solidFill>
                <a:srgbClr val="3C3C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8233" name="TextBox 62"/>
          <p:cNvSpPr txBox="1">
            <a:spLocks noChangeArrowheads="1"/>
          </p:cNvSpPr>
          <p:nvPr/>
        </p:nvSpPr>
        <p:spPr bwMode="auto">
          <a:xfrm>
            <a:off x="368300" y="1255713"/>
            <a:ext cx="14954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SCA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Rebuild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3.6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2013 - Mexico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234" name="TextBox 62"/>
          <p:cNvSpPr txBox="1">
            <a:spLocks noChangeArrowheads="1"/>
          </p:cNvSpPr>
          <p:nvPr/>
        </p:nvSpPr>
        <p:spPr bwMode="auto">
          <a:xfrm>
            <a:off x="368300" y="4337050"/>
            <a:ext cx="14128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KC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Rebuild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2.8  x 1800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2014 - Peru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235" name="TextBox 62"/>
          <p:cNvSpPr txBox="1">
            <a:spLocks noChangeArrowheads="1"/>
          </p:cNvSpPr>
          <p:nvPr/>
        </p:nvSpPr>
        <p:spPr bwMode="auto">
          <a:xfrm>
            <a:off x="6948488" y="1255713"/>
            <a:ext cx="200501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110000"/>
              </a:lnSpc>
              <a:spcBef>
                <a:spcPct val="50000"/>
              </a:spcBef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lnSpc>
                <a:spcPct val="110000"/>
              </a:lnSpc>
              <a:spcBef>
                <a:spcPct val="50000"/>
              </a:spcBef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ts val="1200"/>
              <a:buFont typeface="Wingdings" pitchFamily="2" charset="2"/>
              <a:buNone/>
            </a:pPr>
            <a:r>
              <a:rPr lang="en-US" altLang="zh-CN" sz="1100" b="1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KleanNara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1 x TMs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2.95m  x 2000 m/min</a:t>
            </a:r>
          </a:p>
          <a:p>
            <a:pPr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C3C3C"/>
              </a:buClr>
              <a:buSzPct val="100000"/>
              <a:buFontTx/>
              <a:buChar char="•"/>
            </a:pPr>
            <a:r>
              <a:rPr lang="en-US" altLang="zh-CN" sz="1100" smtClean="0">
                <a:solidFill>
                  <a:srgbClr val="3C3C3C"/>
                </a:solidFill>
                <a:ea typeface="ＭＳ Ｐゴシック" pitchFamily="34" charset="-128"/>
                <a:cs typeface="Arial" charset="0"/>
              </a:rPr>
              <a:t>2013 - South Korea</a:t>
            </a:r>
            <a:endParaRPr lang="zh-CN" altLang="zh-CN" sz="1100" smtClean="0">
              <a:solidFill>
                <a:srgbClr val="3C3C3C"/>
              </a:solidFill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236" name="直接连接符 9"/>
          <p:cNvCxnSpPr>
            <a:cxnSpLocks noChangeShapeType="1"/>
          </p:cNvCxnSpPr>
          <p:nvPr/>
        </p:nvCxnSpPr>
        <p:spPr bwMode="auto">
          <a:xfrm>
            <a:off x="5495925" y="2971800"/>
            <a:ext cx="1379538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37" name="直接连接符 32"/>
          <p:cNvCxnSpPr>
            <a:cxnSpLocks noChangeShapeType="1"/>
          </p:cNvCxnSpPr>
          <p:nvPr/>
        </p:nvCxnSpPr>
        <p:spPr bwMode="auto">
          <a:xfrm flipV="1">
            <a:off x="3292475" y="4191000"/>
            <a:ext cx="0" cy="17938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38" name="直接连接符 32"/>
          <p:cNvCxnSpPr>
            <a:cxnSpLocks noChangeShapeType="1"/>
            <a:stCxn id="70" idx="0"/>
          </p:cNvCxnSpPr>
          <p:nvPr/>
        </p:nvCxnSpPr>
        <p:spPr bwMode="auto">
          <a:xfrm flipV="1">
            <a:off x="2778125" y="2346325"/>
            <a:ext cx="0" cy="52228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39" name="Straight Connector 83968"/>
          <p:cNvCxnSpPr>
            <a:cxnSpLocks noChangeShapeType="1"/>
          </p:cNvCxnSpPr>
          <p:nvPr/>
        </p:nvCxnSpPr>
        <p:spPr bwMode="auto">
          <a:xfrm flipH="1">
            <a:off x="957263" y="2346325"/>
            <a:ext cx="18224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40" name="直接连接符 32"/>
          <p:cNvCxnSpPr>
            <a:cxnSpLocks noChangeShapeType="1"/>
          </p:cNvCxnSpPr>
          <p:nvPr/>
        </p:nvCxnSpPr>
        <p:spPr bwMode="auto">
          <a:xfrm flipV="1">
            <a:off x="957263" y="2084388"/>
            <a:ext cx="0" cy="26193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41" name="直接连接符 32"/>
          <p:cNvCxnSpPr>
            <a:cxnSpLocks noChangeShapeType="1"/>
            <a:stCxn id="35" idx="0"/>
          </p:cNvCxnSpPr>
          <p:nvPr/>
        </p:nvCxnSpPr>
        <p:spPr bwMode="auto">
          <a:xfrm flipV="1">
            <a:off x="4381500" y="2076450"/>
            <a:ext cx="0" cy="38100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42" name="直接连接符 32"/>
          <p:cNvCxnSpPr>
            <a:cxnSpLocks noChangeShapeType="1"/>
          </p:cNvCxnSpPr>
          <p:nvPr/>
        </p:nvCxnSpPr>
        <p:spPr bwMode="auto">
          <a:xfrm flipV="1">
            <a:off x="3000375" y="1987550"/>
            <a:ext cx="0" cy="8890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43" name="Straight Connector 30"/>
          <p:cNvCxnSpPr>
            <a:cxnSpLocks noChangeShapeType="1"/>
          </p:cNvCxnSpPr>
          <p:nvPr/>
        </p:nvCxnSpPr>
        <p:spPr bwMode="auto">
          <a:xfrm flipH="1">
            <a:off x="4381500" y="2076450"/>
            <a:ext cx="14541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44" name="直接连接符 32"/>
          <p:cNvCxnSpPr>
            <a:cxnSpLocks noChangeShapeType="1"/>
          </p:cNvCxnSpPr>
          <p:nvPr/>
        </p:nvCxnSpPr>
        <p:spPr bwMode="auto">
          <a:xfrm flipV="1">
            <a:off x="5835650" y="1992313"/>
            <a:ext cx="0" cy="87312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45" name="直接连接符 26"/>
          <p:cNvCxnSpPr>
            <a:cxnSpLocks noChangeShapeType="1"/>
          </p:cNvCxnSpPr>
          <p:nvPr/>
        </p:nvCxnSpPr>
        <p:spPr bwMode="auto">
          <a:xfrm flipV="1">
            <a:off x="7531100" y="2025650"/>
            <a:ext cx="0" cy="3206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tângulo 2"/>
          <p:cNvSpPr/>
          <p:nvPr/>
        </p:nvSpPr>
        <p:spPr bwMode="auto">
          <a:xfrm>
            <a:off x="5684838" y="290557"/>
            <a:ext cx="1570541" cy="6182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1588" algn="l" defTabSz="914400" rtl="0" eaLnBrk="1" fontAlgn="base" latinLnBrk="0" hangingPunct="1">
              <a:lnSpc>
                <a:spcPct val="108000"/>
              </a:lnSpc>
              <a:spcBef>
                <a:spcPct val="0"/>
              </a:spcBef>
              <a:spcAft>
                <a:spcPct val="0"/>
              </a:spcAft>
              <a:buClr>
                <a:srgbClr val="9B9B9B"/>
              </a:buClr>
              <a:buSzPct val="120000"/>
              <a:buFont typeface="Wingdings" pitchFamily="2" charset="2"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0589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voith_logo_claim_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63" y="4815567"/>
            <a:ext cx="25590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31800" y="2062163"/>
            <a:ext cx="7154863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ct val="110000"/>
              </a:lnSpc>
              <a:spcBef>
                <a:spcPts val="1200"/>
              </a:spcBef>
              <a:buFont typeface="Arial" pitchFamily="34" charset="0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ts val="12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ts val="12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ts val="12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ts val="12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  <a:t>Contact:</a:t>
            </a:r>
            <a:b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</a:br>
            <a:r>
              <a:rPr lang="de-DE" altLang="en-US" dirty="0" smtClean="0">
                <a:solidFill>
                  <a:srgbClr val="2D4275"/>
                </a:solidFill>
                <a:ea typeface="ＭＳ Ｐゴシック" pitchFamily="34" charset="-128"/>
              </a:rPr>
              <a:t>Sérgio Vargas</a:t>
            </a:r>
            <a:endParaRPr lang="de-DE" altLang="en-US" dirty="0">
              <a:solidFill>
                <a:srgbClr val="2D4275"/>
              </a:solidFill>
              <a:ea typeface="ＭＳ Ｐゴシック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en-US" dirty="0" smtClean="0">
                <a:solidFill>
                  <a:srgbClr val="2D4275"/>
                </a:solidFill>
                <a:ea typeface="ＭＳ Ｐゴシック" pitchFamily="34" charset="-128"/>
              </a:rPr>
              <a:t>P&amp;S Tissue</a:t>
            </a:r>
            <a: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  <a:t> – </a:t>
            </a:r>
            <a:r>
              <a:rPr lang="de-DE" altLang="en-US" dirty="0" smtClean="0">
                <a:solidFill>
                  <a:srgbClr val="2D4275"/>
                </a:solidFill>
                <a:ea typeface="ＭＳ Ｐゴシック" pitchFamily="34" charset="-128"/>
              </a:rPr>
              <a:t>Regional </a:t>
            </a:r>
            <a: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  <a:t>Sales Manager</a:t>
            </a:r>
            <a:b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</a:br>
            <a: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  <a:t>Voith Paper </a:t>
            </a:r>
            <a:r>
              <a:rPr lang="de-DE" altLang="en-US" dirty="0" smtClean="0">
                <a:solidFill>
                  <a:srgbClr val="2D4275"/>
                </a:solidFill>
                <a:ea typeface="ＭＳ Ｐゴシック" pitchFamily="34" charset="-128"/>
              </a:rPr>
              <a:t>São </a:t>
            </a:r>
            <a: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  <a:t>Paulo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  <a:t>Tel. +55 11 3944 </a:t>
            </a:r>
            <a:r>
              <a:rPr lang="de-DE" altLang="en-US" dirty="0" smtClean="0">
                <a:solidFill>
                  <a:srgbClr val="2D4275"/>
                </a:solidFill>
                <a:ea typeface="ＭＳ Ｐゴシック" pitchFamily="34" charset="-128"/>
              </a:rPr>
              <a:t>5171</a:t>
            </a:r>
            <a: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  <a:t/>
            </a:r>
            <a:b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</a:br>
            <a:r>
              <a:rPr lang="de-DE" altLang="en-US" dirty="0">
                <a:solidFill>
                  <a:srgbClr val="2D4275"/>
                </a:solidFill>
                <a:ea typeface="ＭＳ Ｐゴシック" pitchFamily="34" charset="-128"/>
              </a:rPr>
              <a:t>Cel. +55 11 </a:t>
            </a:r>
            <a:r>
              <a:rPr lang="de-DE" altLang="en-US" dirty="0" smtClean="0">
                <a:solidFill>
                  <a:srgbClr val="2D4275"/>
                </a:solidFill>
                <a:ea typeface="ＭＳ Ｐゴシック" pitchFamily="34" charset="-128"/>
              </a:rPr>
              <a:t>98566 0942</a:t>
            </a:r>
            <a:endParaRPr lang="de-DE" altLang="en-US" dirty="0">
              <a:solidFill>
                <a:srgbClr val="2D4275"/>
              </a:solidFill>
              <a:ea typeface="ＭＳ Ｐゴシック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en-US" dirty="0" smtClean="0">
                <a:solidFill>
                  <a:srgbClr val="2D4275"/>
                </a:solidFill>
                <a:ea typeface="ＭＳ Ｐゴシック" pitchFamily="34" charset="-128"/>
              </a:rPr>
              <a:t>sergio.vargas@voith.com</a:t>
            </a:r>
            <a:endParaRPr lang="de-DE" altLang="en-US" dirty="0">
              <a:solidFill>
                <a:srgbClr val="2D4275"/>
              </a:solidFill>
              <a:ea typeface="ＭＳ Ｐゴシック" pitchFamily="34" charset="-128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P&amp;S Tissue  |  Sérgio Vargas  |  2015-05-13  |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3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2552700"/>
            <a:ext cx="45339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84419" name="Rectangle 3"/>
          <p:cNvSpPr>
            <a:spLocks noChangeArrowheads="1"/>
          </p:cNvSpPr>
          <p:nvPr/>
        </p:nvSpPr>
        <p:spPr bwMode="auto">
          <a:xfrm>
            <a:off x="6553200" y="0"/>
            <a:ext cx="2590800" cy="908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>
              <a:latin typeface="Arial" pitchFamily="34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P&amp;S Tissue  |  Sérgio Vargas  |  2015-05-13  |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282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OITHPPTTEMPLATETYPE" val="intern"/>
  <p:tag name="VOITHPPTTEMPLATELANGUAGE" val="de"/>
  <p:tag name="VOITHPPTTEMPLATEGROUPDIVISION" val="vp"/>
  <p:tag name="VOITHPPTTEMPLATEVERSIONMAJOR" val="2"/>
  <p:tag name="VOITHPPTTEMPLATEVERSIONMINOR" val="0"/>
  <p:tag name="VOITHPPTTEMPLATEVALIDADDINVERSIONS" val="1,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OITHPPTTEMPLATETYPE" val="intern"/>
  <p:tag name="VOITHPPTTEMPLATELANGUAGE" val="de"/>
  <p:tag name="VOITHPPTTEMPLATEGROUPDIVISION" val="vp"/>
  <p:tag name="VOITHPPTTEMPLATEVERSIONMAJOR" val="3"/>
  <p:tag name="VOITHPPTTEMPLATEVALIDADDINVERSIONS" val="1,2,3"/>
  <p:tag name="VOITHPPTTEMPLATEVERSIONMINO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OITHPPTTEMPLATETYPE" val="intern"/>
  <p:tag name="VOITHPPTTEMPLATELANGUAGE" val="de"/>
  <p:tag name="VOITHPPTTEMPLATEGROUPDIVISION" val="vp"/>
  <p:tag name="VOITHPPTTEMPLATEVERSIONMAJOR" val="2"/>
  <p:tag name="VOITHPPTTEMPLATEVERSIONMINOR" val="0"/>
  <p:tag name="VOITHPPTTEMPLATEVALIDADDINVERSIONS" val="1,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OITHPPTTEMPLATETYPE" val="intern"/>
  <p:tag name="VOITHPPTTEMPLATELANGUAGE" val="de"/>
  <p:tag name="VOITHPPTTEMPLATEGROUPDIVISION" val="vp"/>
  <p:tag name="VOITHPPTTEMPLATEVERSIONMAJOR" val="3"/>
  <p:tag name="VOITHPPTTEMPLATEVALIDADDINVERSIONS" val="1,2,3"/>
  <p:tag name="VOITHPPTTEMPLATEVERSIONMINO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OITHPPTTEMPLATEVERSIONMAJOR" val="4"/>
  <p:tag name="VOITHPPTTEMPLATEVERSIONMINOR" val="0"/>
  <p:tag name="VOITHPPTTEMPLATEVALIDADDINVERSIONS" val="4"/>
  <p:tag name="VOITHPPTTEMPLATELANGUAGE" val="p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SlideTypeStandar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LEYISZJ2EKooOLlTUeg7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SlideTypeStandar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SlideTypeStandar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SlideTypeStandar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SlideTypeStandar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SlideTypeStandar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dvDhJWk0W0F9YERHuBEQ"/>
</p:tagLst>
</file>

<file path=ppt/theme/theme1.xml><?xml version="1.0" encoding="utf-8"?>
<a:theme xmlns:a="http://schemas.openxmlformats.org/drawingml/2006/main" name="vp_de_intern">
  <a:themeElements>
    <a:clrScheme name="vp_de_intern 1">
      <a:dk1>
        <a:srgbClr val="000000"/>
      </a:dk1>
      <a:lt1>
        <a:srgbClr val="FFFFFF"/>
      </a:lt1>
      <a:dk2>
        <a:srgbClr val="000000"/>
      </a:dk2>
      <a:lt2>
        <a:srgbClr val="9B9B9B"/>
      </a:lt2>
      <a:accent1>
        <a:srgbClr val="001E78"/>
      </a:accent1>
      <a:accent2>
        <a:srgbClr val="8296C8"/>
      </a:accent2>
      <a:accent3>
        <a:srgbClr val="FFFFFF"/>
      </a:accent3>
      <a:accent4>
        <a:srgbClr val="000000"/>
      </a:accent4>
      <a:accent5>
        <a:srgbClr val="AAABBE"/>
      </a:accent5>
      <a:accent6>
        <a:srgbClr val="7587B5"/>
      </a:accent6>
      <a:hlink>
        <a:srgbClr val="960032"/>
      </a:hlink>
      <a:folHlink>
        <a:srgbClr val="FFD700"/>
      </a:folHlink>
    </a:clrScheme>
    <a:fontScheme name="vp_de_inte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2D2D2"/>
        </a:solidFill>
        <a:ln w="9525" cap="flat" cmpd="sng" algn="ctr">
          <a:solidFill>
            <a:srgbClr val="D2D2D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9B9B9B"/>
          </a:buClr>
          <a:buSzPct val="120000"/>
          <a:buFont typeface="Wingdings" pitchFamily="2" charset="2"/>
          <a:buNone/>
          <a:tabLst/>
          <a:defRPr kumimoji="0" lang="de-DE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2D2D2"/>
        </a:solidFill>
        <a:ln w="9525" cap="flat" cmpd="sng" algn="ctr">
          <a:solidFill>
            <a:srgbClr val="D2D2D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9B9B9B"/>
          </a:buClr>
          <a:buSzPct val="120000"/>
          <a:buFont typeface="Wingdings" pitchFamily="2" charset="2"/>
          <a:buNone/>
          <a:tabLst/>
          <a:defRPr kumimoji="0" lang="de-DE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p_de_intern 1">
        <a:dk1>
          <a:srgbClr val="000000"/>
        </a:dk1>
        <a:lt1>
          <a:srgbClr val="FFFFFF"/>
        </a:lt1>
        <a:dk2>
          <a:srgbClr val="000000"/>
        </a:dk2>
        <a:lt2>
          <a:srgbClr val="9B9B9B"/>
        </a:lt2>
        <a:accent1>
          <a:srgbClr val="001E78"/>
        </a:accent1>
        <a:accent2>
          <a:srgbClr val="8296C8"/>
        </a:accent2>
        <a:accent3>
          <a:srgbClr val="FFFFFF"/>
        </a:accent3>
        <a:accent4>
          <a:srgbClr val="000000"/>
        </a:accent4>
        <a:accent5>
          <a:srgbClr val="AAABBE"/>
        </a:accent5>
        <a:accent6>
          <a:srgbClr val="7587B5"/>
        </a:accent6>
        <a:hlink>
          <a:srgbClr val="960032"/>
        </a:hlink>
        <a:folHlink>
          <a:srgbClr val="FFD7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p_de_intern">
  <a:themeElements>
    <a:clrScheme name="vp_de_intern 1">
      <a:dk1>
        <a:srgbClr val="000000"/>
      </a:dk1>
      <a:lt1>
        <a:srgbClr val="FFFFFF"/>
      </a:lt1>
      <a:dk2>
        <a:srgbClr val="000000"/>
      </a:dk2>
      <a:lt2>
        <a:srgbClr val="9B9B9B"/>
      </a:lt2>
      <a:accent1>
        <a:srgbClr val="001E78"/>
      </a:accent1>
      <a:accent2>
        <a:srgbClr val="8296C8"/>
      </a:accent2>
      <a:accent3>
        <a:srgbClr val="FFFFFF"/>
      </a:accent3>
      <a:accent4>
        <a:srgbClr val="000000"/>
      </a:accent4>
      <a:accent5>
        <a:srgbClr val="AAABBE"/>
      </a:accent5>
      <a:accent6>
        <a:srgbClr val="7587B5"/>
      </a:accent6>
      <a:hlink>
        <a:srgbClr val="960032"/>
      </a:hlink>
      <a:folHlink>
        <a:srgbClr val="FFD700"/>
      </a:folHlink>
    </a:clrScheme>
    <a:fontScheme name="vp_de_inte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2D2D2"/>
        </a:solidFill>
        <a:ln w="9525" cap="flat" cmpd="sng" algn="ctr">
          <a:solidFill>
            <a:srgbClr val="D2D2D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9B9B9B"/>
          </a:buClr>
          <a:buSzPct val="120000"/>
          <a:buFont typeface="Wingdings" pitchFamily="2" charset="2"/>
          <a:buNone/>
          <a:tabLst/>
          <a:defRPr kumimoji="0" lang="de-DE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2D2D2"/>
        </a:solidFill>
        <a:ln w="9525" cap="flat" cmpd="sng" algn="ctr">
          <a:solidFill>
            <a:srgbClr val="D2D2D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9B9B9B"/>
          </a:buClr>
          <a:buSzPct val="120000"/>
          <a:buFont typeface="Wingdings" pitchFamily="2" charset="2"/>
          <a:buNone/>
          <a:tabLst/>
          <a:defRPr kumimoji="0" lang="de-DE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p_de_intern 1">
        <a:dk1>
          <a:srgbClr val="000000"/>
        </a:dk1>
        <a:lt1>
          <a:srgbClr val="FFFFFF"/>
        </a:lt1>
        <a:dk2>
          <a:srgbClr val="000000"/>
        </a:dk2>
        <a:lt2>
          <a:srgbClr val="9B9B9B"/>
        </a:lt2>
        <a:accent1>
          <a:srgbClr val="001E78"/>
        </a:accent1>
        <a:accent2>
          <a:srgbClr val="8296C8"/>
        </a:accent2>
        <a:accent3>
          <a:srgbClr val="FFFFFF"/>
        </a:accent3>
        <a:accent4>
          <a:srgbClr val="000000"/>
        </a:accent4>
        <a:accent5>
          <a:srgbClr val="AAABBE"/>
        </a:accent5>
        <a:accent6>
          <a:srgbClr val="7587B5"/>
        </a:accent6>
        <a:hlink>
          <a:srgbClr val="960032"/>
        </a:hlink>
        <a:folHlink>
          <a:srgbClr val="FFD7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Voith_vp_en_motive1__kopie">
  <a:themeElements>
    <a:clrScheme name="Voith_vp_en_motive1__kopie 1">
      <a:dk1>
        <a:srgbClr val="3C3C3C"/>
      </a:dk1>
      <a:lt1>
        <a:srgbClr val="FFFFFF"/>
      </a:lt1>
      <a:dk2>
        <a:srgbClr val="2D4275"/>
      </a:dk2>
      <a:lt2>
        <a:srgbClr val="CCD6F0"/>
      </a:lt2>
      <a:accent1>
        <a:srgbClr val="9B9B9B"/>
      </a:accent1>
      <a:accent2>
        <a:srgbClr val="4558AB"/>
      </a:accent2>
      <a:accent3>
        <a:srgbClr val="FFFFFF"/>
      </a:accent3>
      <a:accent4>
        <a:srgbClr val="323232"/>
      </a:accent4>
      <a:accent5>
        <a:srgbClr val="CBCBCB"/>
      </a:accent5>
      <a:accent6>
        <a:srgbClr val="3E4F9B"/>
      </a:accent6>
      <a:hlink>
        <a:srgbClr val="838CC1"/>
      </a:hlink>
      <a:folHlink>
        <a:srgbClr val="B7BEDF"/>
      </a:folHlink>
    </a:clrScheme>
    <a:fontScheme name="Voith_vp_en_motive1__kopi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2D2D2"/>
        </a:solidFill>
        <a:ln w="9525" cap="flat" cmpd="sng" algn="ctr">
          <a:solidFill>
            <a:srgbClr val="D2D2D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1588" algn="l" defTabSz="914400" rtl="0" eaLnBrk="1" fontAlgn="base" latinLnBrk="0" hangingPunct="1">
          <a:lnSpc>
            <a:spcPct val="108000"/>
          </a:lnSpc>
          <a:spcBef>
            <a:spcPct val="0"/>
          </a:spcBef>
          <a:spcAft>
            <a:spcPct val="0"/>
          </a:spcAft>
          <a:buClr>
            <a:srgbClr val="9B9B9B"/>
          </a:buClr>
          <a:buSzPct val="120000"/>
          <a:buFont typeface="Wingdings" pitchFamily="2" charset="2"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2D2D2"/>
        </a:solidFill>
        <a:ln w="9525" cap="flat" cmpd="sng" algn="ctr">
          <a:solidFill>
            <a:srgbClr val="D2D2D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1588" algn="l" defTabSz="914400" rtl="0" eaLnBrk="1" fontAlgn="base" latinLnBrk="0" hangingPunct="1">
          <a:lnSpc>
            <a:spcPct val="108000"/>
          </a:lnSpc>
          <a:spcBef>
            <a:spcPct val="0"/>
          </a:spcBef>
          <a:spcAft>
            <a:spcPct val="0"/>
          </a:spcAft>
          <a:buClr>
            <a:srgbClr val="9B9B9B"/>
          </a:buClr>
          <a:buSzPct val="120000"/>
          <a:buFont typeface="Wingdings" pitchFamily="2" charset="2"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Voith_vp_en_motive1__kopie 1">
        <a:dk1>
          <a:srgbClr val="3C3C3C"/>
        </a:dk1>
        <a:lt1>
          <a:srgbClr val="FFFFFF"/>
        </a:lt1>
        <a:dk2>
          <a:srgbClr val="2D4275"/>
        </a:dk2>
        <a:lt2>
          <a:srgbClr val="CCD6F0"/>
        </a:lt2>
        <a:accent1>
          <a:srgbClr val="9B9B9B"/>
        </a:accent1>
        <a:accent2>
          <a:srgbClr val="4558AB"/>
        </a:accent2>
        <a:accent3>
          <a:srgbClr val="FFFFFF"/>
        </a:accent3>
        <a:accent4>
          <a:srgbClr val="323232"/>
        </a:accent4>
        <a:accent5>
          <a:srgbClr val="CBCBCB"/>
        </a:accent5>
        <a:accent6>
          <a:srgbClr val="3E4F9B"/>
        </a:accent6>
        <a:hlink>
          <a:srgbClr val="838CC1"/>
        </a:hlink>
        <a:folHlink>
          <a:srgbClr val="B7BED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515</Words>
  <Application>Microsoft Office PowerPoint</Application>
  <PresentationFormat>Apresentação na tela (4:3)</PresentationFormat>
  <Paragraphs>137</Paragraphs>
  <Slides>16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16</vt:i4>
      </vt:variant>
    </vt:vector>
  </HeadingPairs>
  <TitlesOfParts>
    <vt:vector size="19" baseType="lpstr">
      <vt:lpstr>vp_de_intern</vt:lpstr>
      <vt:lpstr>1_vp_de_intern</vt:lpstr>
      <vt:lpstr>5_Voith_vp_en_motive1__kopie</vt:lpstr>
      <vt:lpstr>Apresentação do PowerPoint</vt:lpstr>
      <vt:lpstr>Apresentação do PowerPoint</vt:lpstr>
      <vt:lpstr>NipcoFlex T Shoe Press</vt:lpstr>
      <vt:lpstr>Apresentação do PowerPoint</vt:lpstr>
      <vt:lpstr>Apresentação do PowerPoint</vt:lpstr>
      <vt:lpstr>Apresentação do PowerPoint</vt:lpstr>
      <vt:lpstr>NipcoFlex T Shoe Press  What makes NF-T technology unique?</vt:lpstr>
      <vt:lpstr>Apresentação do PowerPoint</vt:lpstr>
      <vt:lpstr>Apresentação do PowerPoint</vt:lpstr>
      <vt:lpstr>NipcoFlex T Shoe Press Sleeve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olhodeboi.doc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olhodeboi doc</dc:creator>
  <cp:lastModifiedBy>Vargas, Sergio</cp:lastModifiedBy>
  <cp:revision>35</cp:revision>
  <dcterms:created xsi:type="dcterms:W3CDTF">2014-07-02T17:04:59Z</dcterms:created>
  <dcterms:modified xsi:type="dcterms:W3CDTF">2015-05-13T15:55:12Z</dcterms:modified>
</cp:coreProperties>
</file>