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9" r:id="rId1"/>
  </p:sldMasterIdLst>
  <p:sldIdLst>
    <p:sldId id="265" r:id="rId2"/>
    <p:sldId id="427" r:id="rId3"/>
    <p:sldId id="273" r:id="rId4"/>
    <p:sldId id="520" r:id="rId5"/>
    <p:sldId id="516" r:id="rId6"/>
    <p:sldId id="513" r:id="rId7"/>
    <p:sldId id="514" r:id="rId8"/>
    <p:sldId id="517" r:id="rId9"/>
    <p:sldId id="518" r:id="rId10"/>
    <p:sldId id="521" r:id="rId11"/>
    <p:sldId id="523" r:id="rId12"/>
    <p:sldId id="524" r:id="rId13"/>
    <p:sldId id="525" r:id="rId14"/>
    <p:sldId id="526" r:id="rId15"/>
    <p:sldId id="479" r:id="rId16"/>
    <p:sldId id="480" r:id="rId17"/>
    <p:sldId id="509" r:id="rId18"/>
    <p:sldId id="512" r:id="rId19"/>
    <p:sldId id="450" r:id="rId20"/>
    <p:sldId id="505" r:id="rId21"/>
    <p:sldId id="453" r:id="rId22"/>
    <p:sldId id="454" r:id="rId23"/>
    <p:sldId id="389" r:id="rId24"/>
    <p:sldId id="302" r:id="rId25"/>
    <p:sldId id="304" r:id="rId26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5EC9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0" autoAdjust="0"/>
    <p:restoredTop sz="94696" autoAdjust="0"/>
  </p:normalViewPr>
  <p:slideViewPr>
    <p:cSldViewPr>
      <p:cViewPr varScale="1">
        <p:scale>
          <a:sx n="87" d="100"/>
          <a:sy n="87" d="100"/>
        </p:scale>
        <p:origin x="-774" y="-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DA0A6D-86D4-4747-96C7-B0A94138CF9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F40E9DAA-2ED9-4564-AE31-5BDBB218D6E4}">
      <dgm:prSet/>
      <dgm:spPr/>
      <dgm:t>
        <a:bodyPr/>
        <a:lstStyle/>
        <a:p>
          <a:pPr rtl="0"/>
          <a:r>
            <a:rPr lang="es-AR" smtClean="0"/>
            <a:t>La Bioeconomía es la transición industrial global de la utilización sostenible de los recursos renovables acuáticos y terrestres en energía, productos intermedios y productos finales, para obtener beneficios económicos, ambientales, sociales y nacionales.</a:t>
          </a:r>
          <a:endParaRPr lang="es-AR"/>
        </a:p>
      </dgm:t>
    </dgm:pt>
    <dgm:pt modelId="{A4F4A374-FC7E-400E-8DA7-D59B80D856DD}" type="parTrans" cxnId="{7CE5E16B-9F71-4227-AC21-69E1464DC8F8}">
      <dgm:prSet/>
      <dgm:spPr/>
      <dgm:t>
        <a:bodyPr/>
        <a:lstStyle/>
        <a:p>
          <a:endParaRPr lang="es-AR"/>
        </a:p>
      </dgm:t>
    </dgm:pt>
    <dgm:pt modelId="{D65C167B-C54B-4A02-A311-99F2C71D6780}" type="sibTrans" cxnId="{7CE5E16B-9F71-4227-AC21-69E1464DC8F8}">
      <dgm:prSet/>
      <dgm:spPr/>
      <dgm:t>
        <a:bodyPr/>
        <a:lstStyle/>
        <a:p>
          <a:endParaRPr lang="es-AR"/>
        </a:p>
      </dgm:t>
    </dgm:pt>
    <dgm:pt modelId="{8BB9BCC1-9A80-484C-AF73-9B1FE8DFC4EA}">
      <dgm:prSet custT="1"/>
      <dgm:spPr/>
      <dgm:t>
        <a:bodyPr/>
        <a:lstStyle/>
        <a:p>
          <a:pPr rtl="0"/>
          <a:r>
            <a:rPr lang="en-GB" sz="1600" b="1" dirty="0" smtClean="0"/>
            <a:t>Opportunities in the Emerging </a:t>
          </a:r>
          <a:r>
            <a:rPr lang="en-GB" sz="1600" b="1" dirty="0" err="1" smtClean="0"/>
            <a:t>Bioeconomy</a:t>
          </a:r>
          <a:r>
            <a:rPr lang="en-GB" sz="1600" dirty="0" smtClean="0"/>
            <a:t/>
          </a:r>
          <a:br>
            <a:rPr lang="en-GB" sz="1600" dirty="0" smtClean="0"/>
          </a:br>
          <a:r>
            <a:rPr lang="en-GB" sz="1600" dirty="0" smtClean="0"/>
            <a:t>Jay S. Golden and Robert B. </a:t>
          </a:r>
          <a:r>
            <a:rPr lang="en-GB" sz="1600" dirty="0" err="1" smtClean="0"/>
            <a:t>Handfield</a:t>
          </a:r>
          <a:r>
            <a:rPr lang="en-GB" sz="1600" dirty="0" smtClean="0"/>
            <a:t>. July 25, 2014</a:t>
          </a:r>
          <a:endParaRPr lang="es-AR" sz="1600" dirty="0"/>
        </a:p>
      </dgm:t>
    </dgm:pt>
    <dgm:pt modelId="{21AE1EA1-7CB2-465F-A15C-19AAF3747A13}" type="parTrans" cxnId="{E698FAD7-A81E-4770-99CB-5D9969C86E6A}">
      <dgm:prSet/>
      <dgm:spPr/>
      <dgm:t>
        <a:bodyPr/>
        <a:lstStyle/>
        <a:p>
          <a:endParaRPr lang="es-AR"/>
        </a:p>
      </dgm:t>
    </dgm:pt>
    <dgm:pt modelId="{200C7731-069B-4C40-B344-B03B5E5311F0}" type="sibTrans" cxnId="{E698FAD7-A81E-4770-99CB-5D9969C86E6A}">
      <dgm:prSet/>
      <dgm:spPr/>
      <dgm:t>
        <a:bodyPr/>
        <a:lstStyle/>
        <a:p>
          <a:endParaRPr lang="es-AR"/>
        </a:p>
      </dgm:t>
    </dgm:pt>
    <dgm:pt modelId="{E714279F-C6F6-4F22-9AFE-8638229B5506}" type="pres">
      <dgm:prSet presAssocID="{21DA0A6D-86D4-4747-96C7-B0A94138CF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08BCD9F4-2A88-4217-9C1C-7ED3B2807C9E}" type="pres">
      <dgm:prSet presAssocID="{F40E9DAA-2ED9-4564-AE31-5BDBB218D6E4}" presName="parentText" presStyleLbl="node1" presStyleIdx="0" presStyleCnt="1" custLinFactNeighborY="-57885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D32FFB4-EE42-444E-BF0D-B1F70743BF51}" type="pres">
      <dgm:prSet presAssocID="{F40E9DAA-2ED9-4564-AE31-5BDBB218D6E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7CE5E16B-9F71-4227-AC21-69E1464DC8F8}" srcId="{21DA0A6D-86D4-4747-96C7-B0A94138CF9E}" destId="{F40E9DAA-2ED9-4564-AE31-5BDBB218D6E4}" srcOrd="0" destOrd="0" parTransId="{A4F4A374-FC7E-400E-8DA7-D59B80D856DD}" sibTransId="{D65C167B-C54B-4A02-A311-99F2C71D6780}"/>
    <dgm:cxn modelId="{716110F4-BC85-48D0-9E9A-8138A02D722A}" type="presOf" srcId="{8BB9BCC1-9A80-484C-AF73-9B1FE8DFC4EA}" destId="{0D32FFB4-EE42-444E-BF0D-B1F70743BF51}" srcOrd="0" destOrd="0" presId="urn:microsoft.com/office/officeart/2005/8/layout/vList2"/>
    <dgm:cxn modelId="{36332CD5-61A3-486A-AD99-21D4A6AF42BF}" type="presOf" srcId="{F40E9DAA-2ED9-4564-AE31-5BDBB218D6E4}" destId="{08BCD9F4-2A88-4217-9C1C-7ED3B2807C9E}" srcOrd="0" destOrd="0" presId="urn:microsoft.com/office/officeart/2005/8/layout/vList2"/>
    <dgm:cxn modelId="{E698FAD7-A81E-4770-99CB-5D9969C86E6A}" srcId="{F40E9DAA-2ED9-4564-AE31-5BDBB218D6E4}" destId="{8BB9BCC1-9A80-484C-AF73-9B1FE8DFC4EA}" srcOrd="0" destOrd="0" parTransId="{21AE1EA1-7CB2-465F-A15C-19AAF3747A13}" sibTransId="{200C7731-069B-4C40-B344-B03B5E5311F0}"/>
    <dgm:cxn modelId="{D767E5A3-0778-4485-8399-74A5B19C4BB8}" type="presOf" srcId="{21DA0A6D-86D4-4747-96C7-B0A94138CF9E}" destId="{E714279F-C6F6-4F22-9AFE-8638229B5506}" srcOrd="0" destOrd="0" presId="urn:microsoft.com/office/officeart/2005/8/layout/vList2"/>
    <dgm:cxn modelId="{EFE56607-1E21-4E25-8963-B41E46370200}" type="presParOf" srcId="{E714279F-C6F6-4F22-9AFE-8638229B5506}" destId="{08BCD9F4-2A88-4217-9C1C-7ED3B2807C9E}" srcOrd="0" destOrd="0" presId="urn:microsoft.com/office/officeart/2005/8/layout/vList2"/>
    <dgm:cxn modelId="{F3F1BAC5-3014-47B3-94E6-018B78D8D734}" type="presParOf" srcId="{E714279F-C6F6-4F22-9AFE-8638229B5506}" destId="{0D32FFB4-EE42-444E-BF0D-B1F70743BF5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E1036E-A333-44A0-BBFA-8F523E5DC1D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01D8B62B-E1A8-40F6-9CE2-B101AE5648CC}">
      <dgm:prSet phldrT="[Texto]" custT="1"/>
      <dgm:spPr/>
      <dgm:t>
        <a:bodyPr/>
        <a:lstStyle/>
        <a:p>
          <a:r>
            <a:rPr lang="es-AR" sz="1800" b="1" dirty="0" smtClean="0">
              <a:latin typeface="+mj-lt"/>
            </a:rPr>
            <a:t>Fraccionamiento</a:t>
          </a:r>
          <a:endParaRPr lang="es-AR" sz="1800" b="1" dirty="0">
            <a:latin typeface="+mj-lt"/>
          </a:endParaRPr>
        </a:p>
      </dgm:t>
    </dgm:pt>
    <dgm:pt modelId="{E00D9F83-600A-44F1-A42A-A15603EACFF1}" type="parTrans" cxnId="{6294BA96-2C59-4126-A10E-C49D43133547}">
      <dgm:prSet/>
      <dgm:spPr/>
      <dgm:t>
        <a:bodyPr/>
        <a:lstStyle/>
        <a:p>
          <a:endParaRPr lang="es-AR" sz="2800" b="1">
            <a:latin typeface="+mj-lt"/>
          </a:endParaRPr>
        </a:p>
      </dgm:t>
    </dgm:pt>
    <dgm:pt modelId="{E5E38120-A930-4BBB-A7CC-014D2C74AE3F}" type="sibTrans" cxnId="{6294BA96-2C59-4126-A10E-C49D43133547}">
      <dgm:prSet/>
      <dgm:spPr/>
      <dgm:t>
        <a:bodyPr/>
        <a:lstStyle/>
        <a:p>
          <a:endParaRPr lang="es-AR" sz="2800" b="1">
            <a:latin typeface="+mj-lt"/>
          </a:endParaRPr>
        </a:p>
      </dgm:t>
    </dgm:pt>
    <dgm:pt modelId="{20DA2D6A-018C-42CF-A28D-2FE0FF36D651}">
      <dgm:prSet phldrT="[Texto]" custT="1"/>
      <dgm:spPr/>
      <dgm:t>
        <a:bodyPr/>
        <a:lstStyle/>
        <a:p>
          <a:r>
            <a:rPr lang="es-AR" sz="1800" b="1" dirty="0" smtClean="0">
              <a:latin typeface="+mj-lt"/>
            </a:rPr>
            <a:t>Purificación de la fracción sólida</a:t>
          </a:r>
          <a:endParaRPr lang="es-AR" sz="1800" b="1" dirty="0">
            <a:latin typeface="+mj-lt"/>
          </a:endParaRPr>
        </a:p>
      </dgm:t>
    </dgm:pt>
    <dgm:pt modelId="{80976833-9C17-4171-8DEB-0FE4FEB3485E}" type="parTrans" cxnId="{A0E5F022-7480-4848-9338-C329F952CE45}">
      <dgm:prSet/>
      <dgm:spPr/>
      <dgm:t>
        <a:bodyPr/>
        <a:lstStyle/>
        <a:p>
          <a:endParaRPr lang="es-AR" sz="2800" b="1">
            <a:latin typeface="+mj-lt"/>
          </a:endParaRPr>
        </a:p>
      </dgm:t>
    </dgm:pt>
    <dgm:pt modelId="{3C9FD586-6BA7-4A1F-9F61-64189D56214F}" type="sibTrans" cxnId="{A0E5F022-7480-4848-9338-C329F952CE45}">
      <dgm:prSet/>
      <dgm:spPr/>
      <dgm:t>
        <a:bodyPr/>
        <a:lstStyle/>
        <a:p>
          <a:endParaRPr lang="es-AR" sz="2800" b="1">
            <a:latin typeface="+mj-lt"/>
          </a:endParaRPr>
        </a:p>
      </dgm:t>
    </dgm:pt>
    <dgm:pt modelId="{D1853103-A7B8-40B4-B6EC-72226D14A69C}">
      <dgm:prSet phldrT="[Texto]" custT="1"/>
      <dgm:spPr/>
      <dgm:t>
        <a:bodyPr/>
        <a:lstStyle/>
        <a:p>
          <a:r>
            <a:rPr lang="es-AR" sz="1800" b="1" dirty="0" smtClean="0">
              <a:latin typeface="+mj-lt"/>
            </a:rPr>
            <a:t>Uso del sólido</a:t>
          </a:r>
          <a:endParaRPr lang="es-AR" sz="1800" b="1" dirty="0">
            <a:latin typeface="+mj-lt"/>
          </a:endParaRPr>
        </a:p>
      </dgm:t>
    </dgm:pt>
    <dgm:pt modelId="{CB146046-1462-4717-94CA-E6704C6BA095}" type="parTrans" cxnId="{21875641-91B7-4AD2-A3E6-9119380B887D}">
      <dgm:prSet/>
      <dgm:spPr/>
      <dgm:t>
        <a:bodyPr/>
        <a:lstStyle/>
        <a:p>
          <a:endParaRPr lang="es-AR" sz="2800" b="1">
            <a:latin typeface="+mj-lt"/>
          </a:endParaRPr>
        </a:p>
      </dgm:t>
    </dgm:pt>
    <dgm:pt modelId="{B602212E-C4FD-46B8-93AC-835CD9468600}" type="sibTrans" cxnId="{21875641-91B7-4AD2-A3E6-9119380B887D}">
      <dgm:prSet/>
      <dgm:spPr/>
      <dgm:t>
        <a:bodyPr/>
        <a:lstStyle/>
        <a:p>
          <a:endParaRPr lang="es-AR" sz="2800" b="1">
            <a:latin typeface="+mj-lt"/>
          </a:endParaRPr>
        </a:p>
      </dgm:t>
    </dgm:pt>
    <dgm:pt modelId="{30E25ADA-DF96-4EB5-8D1E-0659875320D5}">
      <dgm:prSet phldrT="[Texto]" custT="1"/>
      <dgm:spPr/>
      <dgm:t>
        <a:bodyPr/>
        <a:lstStyle/>
        <a:p>
          <a:r>
            <a:rPr lang="es-AR" sz="1800" b="1" dirty="0" smtClean="0">
              <a:latin typeface="+mj-lt"/>
            </a:rPr>
            <a:t>Fabricación de subproductos</a:t>
          </a:r>
          <a:endParaRPr lang="es-AR" sz="1800" b="1" dirty="0">
            <a:latin typeface="+mj-lt"/>
          </a:endParaRPr>
        </a:p>
      </dgm:t>
    </dgm:pt>
    <dgm:pt modelId="{E576228A-6D53-4A5A-AB63-D61B5CCB3248}" type="parTrans" cxnId="{3BD05089-741F-4378-B232-A9A6A3B58DF9}">
      <dgm:prSet/>
      <dgm:spPr/>
      <dgm:t>
        <a:bodyPr/>
        <a:lstStyle/>
        <a:p>
          <a:endParaRPr lang="es-AR" sz="2800" b="1">
            <a:latin typeface="+mj-lt"/>
          </a:endParaRPr>
        </a:p>
      </dgm:t>
    </dgm:pt>
    <dgm:pt modelId="{AD7F8CB8-2BD7-496E-A8F9-EF97305ED0CC}" type="sibTrans" cxnId="{3BD05089-741F-4378-B232-A9A6A3B58DF9}">
      <dgm:prSet/>
      <dgm:spPr/>
      <dgm:t>
        <a:bodyPr/>
        <a:lstStyle/>
        <a:p>
          <a:endParaRPr lang="es-AR" sz="2800" b="1">
            <a:latin typeface="+mj-lt"/>
          </a:endParaRPr>
        </a:p>
      </dgm:t>
    </dgm:pt>
    <dgm:pt modelId="{E0DD1F4D-76BB-44F0-9316-DE2E41A5FF3F}">
      <dgm:prSet phldrT="[Texto]" custT="1"/>
      <dgm:spPr/>
      <dgm:t>
        <a:bodyPr/>
        <a:lstStyle/>
        <a:p>
          <a:r>
            <a:rPr kumimoji="0" lang="es-AR" sz="1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j-lt"/>
              <a:cs typeface="Arial" pitchFamily="34" charset="0"/>
            </a:rPr>
            <a:t>Separación y purificación de componentes </a:t>
          </a:r>
          <a:r>
            <a:rPr lang="es-AR" sz="1800" b="1" dirty="0" smtClean="0">
              <a:latin typeface="+mj-lt"/>
            </a:rPr>
            <a:t>del líquido</a:t>
          </a:r>
          <a:endParaRPr lang="es-AR" sz="1800" b="1" dirty="0">
            <a:latin typeface="+mj-lt"/>
          </a:endParaRPr>
        </a:p>
      </dgm:t>
    </dgm:pt>
    <dgm:pt modelId="{475AF78A-0D52-4553-8369-A1CC17329F52}" type="parTrans" cxnId="{4D74A6DE-70B6-48E8-B386-6CD89F7327FF}">
      <dgm:prSet/>
      <dgm:spPr/>
      <dgm:t>
        <a:bodyPr/>
        <a:lstStyle/>
        <a:p>
          <a:endParaRPr lang="es-AR" sz="2800" b="1">
            <a:latin typeface="+mj-lt"/>
          </a:endParaRPr>
        </a:p>
      </dgm:t>
    </dgm:pt>
    <dgm:pt modelId="{0832916C-2F02-439C-BF17-69C5B7FF9720}" type="sibTrans" cxnId="{4D74A6DE-70B6-48E8-B386-6CD89F7327FF}">
      <dgm:prSet/>
      <dgm:spPr/>
      <dgm:t>
        <a:bodyPr/>
        <a:lstStyle/>
        <a:p>
          <a:endParaRPr lang="es-AR" sz="2800" b="1">
            <a:latin typeface="+mj-lt"/>
          </a:endParaRPr>
        </a:p>
      </dgm:t>
    </dgm:pt>
    <dgm:pt modelId="{47D597F9-55DD-4FDE-B0B9-0FB71C980BD2}">
      <dgm:prSet phldrT="[Texto]" custT="1"/>
      <dgm:spPr/>
      <dgm:t>
        <a:bodyPr/>
        <a:lstStyle/>
        <a:p>
          <a:r>
            <a:rPr kumimoji="0" lang="es-AR" sz="1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j-lt"/>
              <a:cs typeface="Arial" pitchFamily="34" charset="0"/>
            </a:rPr>
            <a:t>Fabricación de subproductos </a:t>
          </a:r>
          <a:endParaRPr lang="es-AR" sz="1800" b="1" dirty="0">
            <a:latin typeface="+mj-lt"/>
          </a:endParaRPr>
        </a:p>
      </dgm:t>
    </dgm:pt>
    <dgm:pt modelId="{DB1B3E84-F675-433A-ADBD-8193C7909D46}" type="parTrans" cxnId="{52DFBE7D-F637-4709-967A-0308D9013237}">
      <dgm:prSet/>
      <dgm:spPr/>
      <dgm:t>
        <a:bodyPr/>
        <a:lstStyle/>
        <a:p>
          <a:endParaRPr lang="es-AR" sz="2800" b="1">
            <a:latin typeface="+mj-lt"/>
          </a:endParaRPr>
        </a:p>
      </dgm:t>
    </dgm:pt>
    <dgm:pt modelId="{3EF552D7-441C-45EF-AA88-F9EF635F2972}" type="sibTrans" cxnId="{52DFBE7D-F637-4709-967A-0308D9013237}">
      <dgm:prSet/>
      <dgm:spPr/>
      <dgm:t>
        <a:bodyPr/>
        <a:lstStyle/>
        <a:p>
          <a:endParaRPr lang="es-AR" sz="2800" b="1">
            <a:latin typeface="+mj-lt"/>
          </a:endParaRPr>
        </a:p>
      </dgm:t>
    </dgm:pt>
    <dgm:pt modelId="{ECBD5C2D-15FF-4A3B-9809-BFF5EDCD59BC}" type="pres">
      <dgm:prSet presAssocID="{09E1036E-A333-44A0-BBFA-8F523E5DC1D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AR"/>
        </a:p>
      </dgm:t>
    </dgm:pt>
    <dgm:pt modelId="{74089EE8-4FDD-479A-903C-4AFCE3A52927}" type="pres">
      <dgm:prSet presAssocID="{01D8B62B-E1A8-40F6-9CE2-B101AE5648CC}" presName="hierRoot1" presStyleCnt="0"/>
      <dgm:spPr/>
    </dgm:pt>
    <dgm:pt modelId="{42DAF5A3-2A8A-47F4-AA1C-7F330147BD5A}" type="pres">
      <dgm:prSet presAssocID="{01D8B62B-E1A8-40F6-9CE2-B101AE5648CC}" presName="composite" presStyleCnt="0"/>
      <dgm:spPr/>
    </dgm:pt>
    <dgm:pt modelId="{608BF7D2-85D4-4623-8024-158181EC3E09}" type="pres">
      <dgm:prSet presAssocID="{01D8B62B-E1A8-40F6-9CE2-B101AE5648CC}" presName="background" presStyleLbl="node0" presStyleIdx="0" presStyleCnt="1"/>
      <dgm:spPr>
        <a:solidFill>
          <a:srgbClr val="FFC000"/>
        </a:solidFill>
      </dgm:spPr>
    </dgm:pt>
    <dgm:pt modelId="{2917A510-4043-486F-B37C-30050B856591}" type="pres">
      <dgm:prSet presAssocID="{01D8B62B-E1A8-40F6-9CE2-B101AE5648CC}" presName="text" presStyleLbl="fgAcc0" presStyleIdx="0" presStyleCnt="1" custScaleX="136917" custScaleY="110697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52A90A2D-3834-42A1-9309-BF68AAAC8A90}" type="pres">
      <dgm:prSet presAssocID="{01D8B62B-E1A8-40F6-9CE2-B101AE5648CC}" presName="hierChild2" presStyleCnt="0"/>
      <dgm:spPr/>
    </dgm:pt>
    <dgm:pt modelId="{55B870F6-3236-4ABC-A4C8-A5A24051A121}" type="pres">
      <dgm:prSet presAssocID="{80976833-9C17-4171-8DEB-0FE4FEB3485E}" presName="Name10" presStyleLbl="parChTrans1D2" presStyleIdx="0" presStyleCnt="2"/>
      <dgm:spPr/>
      <dgm:t>
        <a:bodyPr/>
        <a:lstStyle/>
        <a:p>
          <a:endParaRPr lang="es-AR"/>
        </a:p>
      </dgm:t>
    </dgm:pt>
    <dgm:pt modelId="{B87140B3-66CF-4E57-8B17-3D0AD26EFCA6}" type="pres">
      <dgm:prSet presAssocID="{20DA2D6A-018C-42CF-A28D-2FE0FF36D651}" presName="hierRoot2" presStyleCnt="0"/>
      <dgm:spPr/>
    </dgm:pt>
    <dgm:pt modelId="{8E0BC81E-1179-4329-BC5D-227334B143DA}" type="pres">
      <dgm:prSet presAssocID="{20DA2D6A-018C-42CF-A28D-2FE0FF36D651}" presName="composite2" presStyleCnt="0"/>
      <dgm:spPr/>
    </dgm:pt>
    <dgm:pt modelId="{3618BDAB-AF25-4049-B6BE-5F9FFAB90915}" type="pres">
      <dgm:prSet presAssocID="{20DA2D6A-018C-42CF-A28D-2FE0FF36D651}" presName="background2" presStyleLbl="node2" presStyleIdx="0" presStyleCnt="2"/>
      <dgm:spPr>
        <a:solidFill>
          <a:srgbClr val="FFC000"/>
        </a:solidFill>
      </dgm:spPr>
    </dgm:pt>
    <dgm:pt modelId="{61A9B9F5-5B24-44B1-B60F-8757C91EFB2B}" type="pres">
      <dgm:prSet presAssocID="{20DA2D6A-018C-42CF-A28D-2FE0FF36D651}" presName="text2" presStyleLbl="fgAcc2" presStyleIdx="0" presStyleCnt="2" custScaleX="181658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5C7631C6-3B43-43D2-A0EA-8E877ED3C107}" type="pres">
      <dgm:prSet presAssocID="{20DA2D6A-018C-42CF-A28D-2FE0FF36D651}" presName="hierChild3" presStyleCnt="0"/>
      <dgm:spPr/>
    </dgm:pt>
    <dgm:pt modelId="{2F8E07F9-C672-4B2B-BEE1-80F7EBC91BCA}" type="pres">
      <dgm:prSet presAssocID="{CB146046-1462-4717-94CA-E6704C6BA095}" presName="Name17" presStyleLbl="parChTrans1D3" presStyleIdx="0" presStyleCnt="3"/>
      <dgm:spPr/>
      <dgm:t>
        <a:bodyPr/>
        <a:lstStyle/>
        <a:p>
          <a:endParaRPr lang="es-AR"/>
        </a:p>
      </dgm:t>
    </dgm:pt>
    <dgm:pt modelId="{C9FDECFC-3EFB-476F-AB9C-4B1D27151A5A}" type="pres">
      <dgm:prSet presAssocID="{D1853103-A7B8-40B4-B6EC-72226D14A69C}" presName="hierRoot3" presStyleCnt="0"/>
      <dgm:spPr/>
    </dgm:pt>
    <dgm:pt modelId="{CD51FAF6-85B4-4950-BBB5-F4D6295961EF}" type="pres">
      <dgm:prSet presAssocID="{D1853103-A7B8-40B4-B6EC-72226D14A69C}" presName="composite3" presStyleCnt="0"/>
      <dgm:spPr/>
    </dgm:pt>
    <dgm:pt modelId="{3218E7B1-0EA4-4B62-B332-5AA384658D81}" type="pres">
      <dgm:prSet presAssocID="{D1853103-A7B8-40B4-B6EC-72226D14A69C}" presName="background3" presStyleLbl="node3" presStyleIdx="0" presStyleCnt="3"/>
      <dgm:spPr>
        <a:solidFill>
          <a:srgbClr val="FFC000"/>
        </a:solidFill>
      </dgm:spPr>
    </dgm:pt>
    <dgm:pt modelId="{A5D9975C-DFDE-4095-979B-3B34E8FF940B}" type="pres">
      <dgm:prSet presAssocID="{D1853103-A7B8-40B4-B6EC-72226D14A69C}" presName="text3" presStyleLbl="fgAcc3" presStyleIdx="0" presStyleCnt="3" custScaleX="149274" custScaleY="75428" custLinFactNeighborY="-11616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0819FFE9-3CD8-4722-8BC3-8AC3C003C027}" type="pres">
      <dgm:prSet presAssocID="{D1853103-A7B8-40B4-B6EC-72226D14A69C}" presName="hierChild4" presStyleCnt="0"/>
      <dgm:spPr/>
    </dgm:pt>
    <dgm:pt modelId="{A6F61BD0-8DC5-45C6-B967-3180952EF93E}" type="pres">
      <dgm:prSet presAssocID="{E576228A-6D53-4A5A-AB63-D61B5CCB3248}" presName="Name17" presStyleLbl="parChTrans1D3" presStyleIdx="1" presStyleCnt="3"/>
      <dgm:spPr/>
      <dgm:t>
        <a:bodyPr/>
        <a:lstStyle/>
        <a:p>
          <a:endParaRPr lang="es-AR"/>
        </a:p>
      </dgm:t>
    </dgm:pt>
    <dgm:pt modelId="{D1F63345-4D4E-4412-80D1-5B1204561E9D}" type="pres">
      <dgm:prSet presAssocID="{30E25ADA-DF96-4EB5-8D1E-0659875320D5}" presName="hierRoot3" presStyleCnt="0"/>
      <dgm:spPr/>
    </dgm:pt>
    <dgm:pt modelId="{723E7A22-A0CB-4B3A-9330-2657255A9A6E}" type="pres">
      <dgm:prSet presAssocID="{30E25ADA-DF96-4EB5-8D1E-0659875320D5}" presName="composite3" presStyleCnt="0"/>
      <dgm:spPr/>
    </dgm:pt>
    <dgm:pt modelId="{B3F5E048-97B6-4729-99EA-E0DF175552A1}" type="pres">
      <dgm:prSet presAssocID="{30E25ADA-DF96-4EB5-8D1E-0659875320D5}" presName="background3" presStyleLbl="node3" presStyleIdx="1" presStyleCnt="3"/>
      <dgm:spPr>
        <a:solidFill>
          <a:srgbClr val="FFC000"/>
        </a:solidFill>
      </dgm:spPr>
    </dgm:pt>
    <dgm:pt modelId="{ADD97492-6B7A-4B3D-8796-A633CDFE9418}" type="pres">
      <dgm:prSet presAssocID="{30E25ADA-DF96-4EB5-8D1E-0659875320D5}" presName="text3" presStyleLbl="fgAcc3" presStyleIdx="1" presStyleCnt="3" custScaleX="149274" custScaleY="75428" custLinFactNeighborY="-11616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4C0B271C-C5B7-47EE-9317-19A8D807B8F4}" type="pres">
      <dgm:prSet presAssocID="{30E25ADA-DF96-4EB5-8D1E-0659875320D5}" presName="hierChild4" presStyleCnt="0"/>
      <dgm:spPr/>
    </dgm:pt>
    <dgm:pt modelId="{E01E5BF9-246F-41FA-A297-BAA017680E90}" type="pres">
      <dgm:prSet presAssocID="{475AF78A-0D52-4553-8369-A1CC17329F52}" presName="Name10" presStyleLbl="parChTrans1D2" presStyleIdx="1" presStyleCnt="2"/>
      <dgm:spPr/>
      <dgm:t>
        <a:bodyPr/>
        <a:lstStyle/>
        <a:p>
          <a:endParaRPr lang="es-AR"/>
        </a:p>
      </dgm:t>
    </dgm:pt>
    <dgm:pt modelId="{AC08AF9A-3777-404D-8CA7-16C07D514D62}" type="pres">
      <dgm:prSet presAssocID="{E0DD1F4D-76BB-44F0-9316-DE2E41A5FF3F}" presName="hierRoot2" presStyleCnt="0"/>
      <dgm:spPr/>
    </dgm:pt>
    <dgm:pt modelId="{E65BE6E3-762B-45F1-97B7-E5DDEE5D68A4}" type="pres">
      <dgm:prSet presAssocID="{E0DD1F4D-76BB-44F0-9316-DE2E41A5FF3F}" presName="composite2" presStyleCnt="0"/>
      <dgm:spPr/>
    </dgm:pt>
    <dgm:pt modelId="{D6E39DBF-738A-4445-AD90-A65401C17F93}" type="pres">
      <dgm:prSet presAssocID="{E0DD1F4D-76BB-44F0-9316-DE2E41A5FF3F}" presName="background2" presStyleLbl="node2" presStyleIdx="1" presStyleCnt="2"/>
      <dgm:spPr>
        <a:solidFill>
          <a:srgbClr val="FFC000"/>
        </a:solidFill>
      </dgm:spPr>
    </dgm:pt>
    <dgm:pt modelId="{C56D1ED2-4A86-463B-8184-CAD3B991ADB4}" type="pres">
      <dgm:prSet presAssocID="{E0DD1F4D-76BB-44F0-9316-DE2E41A5FF3F}" presName="text2" presStyleLbl="fgAcc2" presStyleIdx="1" presStyleCnt="2" custScaleX="181658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E91E93F2-830E-40A7-AF66-BF1348FF5680}" type="pres">
      <dgm:prSet presAssocID="{E0DD1F4D-76BB-44F0-9316-DE2E41A5FF3F}" presName="hierChild3" presStyleCnt="0"/>
      <dgm:spPr/>
    </dgm:pt>
    <dgm:pt modelId="{CBDB1318-B941-4065-B255-A145EC8E7336}" type="pres">
      <dgm:prSet presAssocID="{DB1B3E84-F675-433A-ADBD-8193C7909D46}" presName="Name17" presStyleLbl="parChTrans1D3" presStyleIdx="2" presStyleCnt="3"/>
      <dgm:spPr/>
      <dgm:t>
        <a:bodyPr/>
        <a:lstStyle/>
        <a:p>
          <a:endParaRPr lang="es-AR"/>
        </a:p>
      </dgm:t>
    </dgm:pt>
    <dgm:pt modelId="{7F7E1935-B939-44DA-BF86-81D64EA6B14F}" type="pres">
      <dgm:prSet presAssocID="{47D597F9-55DD-4FDE-B0B9-0FB71C980BD2}" presName="hierRoot3" presStyleCnt="0"/>
      <dgm:spPr/>
    </dgm:pt>
    <dgm:pt modelId="{9D32C6C7-82AC-4D63-8135-046286A77B4B}" type="pres">
      <dgm:prSet presAssocID="{47D597F9-55DD-4FDE-B0B9-0FB71C980BD2}" presName="composite3" presStyleCnt="0"/>
      <dgm:spPr/>
    </dgm:pt>
    <dgm:pt modelId="{B079E646-2F73-4670-8B76-B26EDDC96EA4}" type="pres">
      <dgm:prSet presAssocID="{47D597F9-55DD-4FDE-B0B9-0FB71C980BD2}" presName="background3" presStyleLbl="node3" presStyleIdx="2" presStyleCnt="3"/>
      <dgm:spPr>
        <a:solidFill>
          <a:srgbClr val="FFC000"/>
        </a:solidFill>
      </dgm:spPr>
    </dgm:pt>
    <dgm:pt modelId="{71B4D207-B516-4649-A491-638FD00DAE99}" type="pres">
      <dgm:prSet presAssocID="{47D597F9-55DD-4FDE-B0B9-0FB71C980BD2}" presName="text3" presStyleLbl="fgAcc3" presStyleIdx="2" presStyleCnt="3" custScaleX="149274" custScaleY="75428" custLinFactNeighborY="-11616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0BA27018-16EB-4E19-AB9F-0372DDC55589}" type="pres">
      <dgm:prSet presAssocID="{47D597F9-55DD-4FDE-B0B9-0FB71C980BD2}" presName="hierChild4" presStyleCnt="0"/>
      <dgm:spPr/>
    </dgm:pt>
  </dgm:ptLst>
  <dgm:cxnLst>
    <dgm:cxn modelId="{52DFBE7D-F637-4709-967A-0308D9013237}" srcId="{E0DD1F4D-76BB-44F0-9316-DE2E41A5FF3F}" destId="{47D597F9-55DD-4FDE-B0B9-0FB71C980BD2}" srcOrd="0" destOrd="0" parTransId="{DB1B3E84-F675-433A-ADBD-8193C7909D46}" sibTransId="{3EF552D7-441C-45EF-AA88-F9EF635F2972}"/>
    <dgm:cxn modelId="{DD260CFB-AE26-49CD-B7FA-BC1105F32C10}" type="presOf" srcId="{09E1036E-A333-44A0-BBFA-8F523E5DC1DE}" destId="{ECBD5C2D-15FF-4A3B-9809-BFF5EDCD59BC}" srcOrd="0" destOrd="0" presId="urn:microsoft.com/office/officeart/2005/8/layout/hierarchy1"/>
    <dgm:cxn modelId="{21875641-91B7-4AD2-A3E6-9119380B887D}" srcId="{20DA2D6A-018C-42CF-A28D-2FE0FF36D651}" destId="{D1853103-A7B8-40B4-B6EC-72226D14A69C}" srcOrd="0" destOrd="0" parTransId="{CB146046-1462-4717-94CA-E6704C6BA095}" sibTransId="{B602212E-C4FD-46B8-93AC-835CD9468600}"/>
    <dgm:cxn modelId="{132B1A1D-D9B3-4638-BD53-66AA39F2C613}" type="presOf" srcId="{01D8B62B-E1A8-40F6-9CE2-B101AE5648CC}" destId="{2917A510-4043-486F-B37C-30050B856591}" srcOrd="0" destOrd="0" presId="urn:microsoft.com/office/officeart/2005/8/layout/hierarchy1"/>
    <dgm:cxn modelId="{6294BA96-2C59-4126-A10E-C49D43133547}" srcId="{09E1036E-A333-44A0-BBFA-8F523E5DC1DE}" destId="{01D8B62B-E1A8-40F6-9CE2-B101AE5648CC}" srcOrd="0" destOrd="0" parTransId="{E00D9F83-600A-44F1-A42A-A15603EACFF1}" sibTransId="{E5E38120-A930-4BBB-A7CC-014D2C74AE3F}"/>
    <dgm:cxn modelId="{7661F7DF-DEAE-4B17-BDDF-64A3AB74A6EC}" type="presOf" srcId="{E0DD1F4D-76BB-44F0-9316-DE2E41A5FF3F}" destId="{C56D1ED2-4A86-463B-8184-CAD3B991ADB4}" srcOrd="0" destOrd="0" presId="urn:microsoft.com/office/officeart/2005/8/layout/hierarchy1"/>
    <dgm:cxn modelId="{4D74A6DE-70B6-48E8-B386-6CD89F7327FF}" srcId="{01D8B62B-E1A8-40F6-9CE2-B101AE5648CC}" destId="{E0DD1F4D-76BB-44F0-9316-DE2E41A5FF3F}" srcOrd="1" destOrd="0" parTransId="{475AF78A-0D52-4553-8369-A1CC17329F52}" sibTransId="{0832916C-2F02-439C-BF17-69C5B7FF9720}"/>
    <dgm:cxn modelId="{D08B7D42-7857-44C8-A6D4-DCB6251C628B}" type="presOf" srcId="{DB1B3E84-F675-433A-ADBD-8193C7909D46}" destId="{CBDB1318-B941-4065-B255-A145EC8E7336}" srcOrd="0" destOrd="0" presId="urn:microsoft.com/office/officeart/2005/8/layout/hierarchy1"/>
    <dgm:cxn modelId="{23CC8901-1A05-4CA9-BC72-C737544E7CFC}" type="presOf" srcId="{CB146046-1462-4717-94CA-E6704C6BA095}" destId="{2F8E07F9-C672-4B2B-BEE1-80F7EBC91BCA}" srcOrd="0" destOrd="0" presId="urn:microsoft.com/office/officeart/2005/8/layout/hierarchy1"/>
    <dgm:cxn modelId="{A0E5F022-7480-4848-9338-C329F952CE45}" srcId="{01D8B62B-E1A8-40F6-9CE2-B101AE5648CC}" destId="{20DA2D6A-018C-42CF-A28D-2FE0FF36D651}" srcOrd="0" destOrd="0" parTransId="{80976833-9C17-4171-8DEB-0FE4FEB3485E}" sibTransId="{3C9FD586-6BA7-4A1F-9F61-64189D56214F}"/>
    <dgm:cxn modelId="{BE647A57-B56A-44CF-B792-CF5B94BB7586}" type="presOf" srcId="{30E25ADA-DF96-4EB5-8D1E-0659875320D5}" destId="{ADD97492-6B7A-4B3D-8796-A633CDFE9418}" srcOrd="0" destOrd="0" presId="urn:microsoft.com/office/officeart/2005/8/layout/hierarchy1"/>
    <dgm:cxn modelId="{E10B193C-436D-4B46-A4F5-1C1946912C89}" type="presOf" srcId="{E576228A-6D53-4A5A-AB63-D61B5CCB3248}" destId="{A6F61BD0-8DC5-45C6-B967-3180952EF93E}" srcOrd="0" destOrd="0" presId="urn:microsoft.com/office/officeart/2005/8/layout/hierarchy1"/>
    <dgm:cxn modelId="{06F41AAE-90B2-4B39-981E-0CAD2EF9928E}" type="presOf" srcId="{475AF78A-0D52-4553-8369-A1CC17329F52}" destId="{E01E5BF9-246F-41FA-A297-BAA017680E90}" srcOrd="0" destOrd="0" presId="urn:microsoft.com/office/officeart/2005/8/layout/hierarchy1"/>
    <dgm:cxn modelId="{3BD05089-741F-4378-B232-A9A6A3B58DF9}" srcId="{20DA2D6A-018C-42CF-A28D-2FE0FF36D651}" destId="{30E25ADA-DF96-4EB5-8D1E-0659875320D5}" srcOrd="1" destOrd="0" parTransId="{E576228A-6D53-4A5A-AB63-D61B5CCB3248}" sibTransId="{AD7F8CB8-2BD7-496E-A8F9-EF97305ED0CC}"/>
    <dgm:cxn modelId="{3030D913-AB96-4862-98E0-BD861982EF17}" type="presOf" srcId="{47D597F9-55DD-4FDE-B0B9-0FB71C980BD2}" destId="{71B4D207-B516-4649-A491-638FD00DAE99}" srcOrd="0" destOrd="0" presId="urn:microsoft.com/office/officeart/2005/8/layout/hierarchy1"/>
    <dgm:cxn modelId="{ED70CE7A-927D-406A-B070-48334CFC562D}" type="presOf" srcId="{20DA2D6A-018C-42CF-A28D-2FE0FF36D651}" destId="{61A9B9F5-5B24-44B1-B60F-8757C91EFB2B}" srcOrd="0" destOrd="0" presId="urn:microsoft.com/office/officeart/2005/8/layout/hierarchy1"/>
    <dgm:cxn modelId="{CA0561F8-D248-4EA6-B05E-9482C2E40D32}" type="presOf" srcId="{80976833-9C17-4171-8DEB-0FE4FEB3485E}" destId="{55B870F6-3236-4ABC-A4C8-A5A24051A121}" srcOrd="0" destOrd="0" presId="urn:microsoft.com/office/officeart/2005/8/layout/hierarchy1"/>
    <dgm:cxn modelId="{40218C9F-BE20-4742-9213-6821CD80089C}" type="presOf" srcId="{D1853103-A7B8-40B4-B6EC-72226D14A69C}" destId="{A5D9975C-DFDE-4095-979B-3B34E8FF940B}" srcOrd="0" destOrd="0" presId="urn:microsoft.com/office/officeart/2005/8/layout/hierarchy1"/>
    <dgm:cxn modelId="{0D6EDA8C-28D7-4C04-A88E-6C29462E67CD}" type="presParOf" srcId="{ECBD5C2D-15FF-4A3B-9809-BFF5EDCD59BC}" destId="{74089EE8-4FDD-479A-903C-4AFCE3A52927}" srcOrd="0" destOrd="0" presId="urn:microsoft.com/office/officeart/2005/8/layout/hierarchy1"/>
    <dgm:cxn modelId="{05717AAA-4A9C-49B5-AE67-14E6284F1AA0}" type="presParOf" srcId="{74089EE8-4FDD-479A-903C-4AFCE3A52927}" destId="{42DAF5A3-2A8A-47F4-AA1C-7F330147BD5A}" srcOrd="0" destOrd="0" presId="urn:microsoft.com/office/officeart/2005/8/layout/hierarchy1"/>
    <dgm:cxn modelId="{14E14453-2BAD-40C9-B045-9555D4E08EEB}" type="presParOf" srcId="{42DAF5A3-2A8A-47F4-AA1C-7F330147BD5A}" destId="{608BF7D2-85D4-4623-8024-158181EC3E09}" srcOrd="0" destOrd="0" presId="urn:microsoft.com/office/officeart/2005/8/layout/hierarchy1"/>
    <dgm:cxn modelId="{CBF7ECE1-99FD-4C9E-AD42-EB856E0DFD83}" type="presParOf" srcId="{42DAF5A3-2A8A-47F4-AA1C-7F330147BD5A}" destId="{2917A510-4043-486F-B37C-30050B856591}" srcOrd="1" destOrd="0" presId="urn:microsoft.com/office/officeart/2005/8/layout/hierarchy1"/>
    <dgm:cxn modelId="{084B103B-669D-45B1-8D72-FF8C954781E9}" type="presParOf" srcId="{74089EE8-4FDD-479A-903C-4AFCE3A52927}" destId="{52A90A2D-3834-42A1-9309-BF68AAAC8A90}" srcOrd="1" destOrd="0" presId="urn:microsoft.com/office/officeart/2005/8/layout/hierarchy1"/>
    <dgm:cxn modelId="{80E246E1-55DB-4235-9A8A-2DBC7DE4DCC4}" type="presParOf" srcId="{52A90A2D-3834-42A1-9309-BF68AAAC8A90}" destId="{55B870F6-3236-4ABC-A4C8-A5A24051A121}" srcOrd="0" destOrd="0" presId="urn:microsoft.com/office/officeart/2005/8/layout/hierarchy1"/>
    <dgm:cxn modelId="{E2F5902D-C7E4-4711-9E12-A27B3B88F8C3}" type="presParOf" srcId="{52A90A2D-3834-42A1-9309-BF68AAAC8A90}" destId="{B87140B3-66CF-4E57-8B17-3D0AD26EFCA6}" srcOrd="1" destOrd="0" presId="urn:microsoft.com/office/officeart/2005/8/layout/hierarchy1"/>
    <dgm:cxn modelId="{DC6666F6-14CE-42F6-B1C9-9CBF5E2E3486}" type="presParOf" srcId="{B87140B3-66CF-4E57-8B17-3D0AD26EFCA6}" destId="{8E0BC81E-1179-4329-BC5D-227334B143DA}" srcOrd="0" destOrd="0" presId="urn:microsoft.com/office/officeart/2005/8/layout/hierarchy1"/>
    <dgm:cxn modelId="{428E77BF-D47D-4B80-AE27-DEEFC05AC5D4}" type="presParOf" srcId="{8E0BC81E-1179-4329-BC5D-227334B143DA}" destId="{3618BDAB-AF25-4049-B6BE-5F9FFAB90915}" srcOrd="0" destOrd="0" presId="urn:microsoft.com/office/officeart/2005/8/layout/hierarchy1"/>
    <dgm:cxn modelId="{BE037420-B7C4-49A6-B3A4-58596ACE818D}" type="presParOf" srcId="{8E0BC81E-1179-4329-BC5D-227334B143DA}" destId="{61A9B9F5-5B24-44B1-B60F-8757C91EFB2B}" srcOrd="1" destOrd="0" presId="urn:microsoft.com/office/officeart/2005/8/layout/hierarchy1"/>
    <dgm:cxn modelId="{D97771CC-B556-45A9-8E1E-1EA24299A93A}" type="presParOf" srcId="{B87140B3-66CF-4E57-8B17-3D0AD26EFCA6}" destId="{5C7631C6-3B43-43D2-A0EA-8E877ED3C107}" srcOrd="1" destOrd="0" presId="urn:microsoft.com/office/officeart/2005/8/layout/hierarchy1"/>
    <dgm:cxn modelId="{4A0CA91B-EB8E-448D-9BD2-AF8AE838884D}" type="presParOf" srcId="{5C7631C6-3B43-43D2-A0EA-8E877ED3C107}" destId="{2F8E07F9-C672-4B2B-BEE1-80F7EBC91BCA}" srcOrd="0" destOrd="0" presId="urn:microsoft.com/office/officeart/2005/8/layout/hierarchy1"/>
    <dgm:cxn modelId="{2EC1545F-167A-4484-8026-DE347E8565DA}" type="presParOf" srcId="{5C7631C6-3B43-43D2-A0EA-8E877ED3C107}" destId="{C9FDECFC-3EFB-476F-AB9C-4B1D27151A5A}" srcOrd="1" destOrd="0" presId="urn:microsoft.com/office/officeart/2005/8/layout/hierarchy1"/>
    <dgm:cxn modelId="{6029BD99-E48A-46B3-B857-C2FA5C36074C}" type="presParOf" srcId="{C9FDECFC-3EFB-476F-AB9C-4B1D27151A5A}" destId="{CD51FAF6-85B4-4950-BBB5-F4D6295961EF}" srcOrd="0" destOrd="0" presId="urn:microsoft.com/office/officeart/2005/8/layout/hierarchy1"/>
    <dgm:cxn modelId="{54F7E5E4-6354-4783-9A66-4D1216BB7BBB}" type="presParOf" srcId="{CD51FAF6-85B4-4950-BBB5-F4D6295961EF}" destId="{3218E7B1-0EA4-4B62-B332-5AA384658D81}" srcOrd="0" destOrd="0" presId="urn:microsoft.com/office/officeart/2005/8/layout/hierarchy1"/>
    <dgm:cxn modelId="{15022E3A-26D0-4C83-9ACB-DDD46B60EB9C}" type="presParOf" srcId="{CD51FAF6-85B4-4950-BBB5-F4D6295961EF}" destId="{A5D9975C-DFDE-4095-979B-3B34E8FF940B}" srcOrd="1" destOrd="0" presId="urn:microsoft.com/office/officeart/2005/8/layout/hierarchy1"/>
    <dgm:cxn modelId="{BC1F3AC7-FB20-4689-8638-382095D5AD12}" type="presParOf" srcId="{C9FDECFC-3EFB-476F-AB9C-4B1D27151A5A}" destId="{0819FFE9-3CD8-4722-8BC3-8AC3C003C027}" srcOrd="1" destOrd="0" presId="urn:microsoft.com/office/officeart/2005/8/layout/hierarchy1"/>
    <dgm:cxn modelId="{1884C03E-CAF1-480F-8525-55486405865F}" type="presParOf" srcId="{5C7631C6-3B43-43D2-A0EA-8E877ED3C107}" destId="{A6F61BD0-8DC5-45C6-B967-3180952EF93E}" srcOrd="2" destOrd="0" presId="urn:microsoft.com/office/officeart/2005/8/layout/hierarchy1"/>
    <dgm:cxn modelId="{68557ED6-B312-40E1-9044-633E19E26F26}" type="presParOf" srcId="{5C7631C6-3B43-43D2-A0EA-8E877ED3C107}" destId="{D1F63345-4D4E-4412-80D1-5B1204561E9D}" srcOrd="3" destOrd="0" presId="urn:microsoft.com/office/officeart/2005/8/layout/hierarchy1"/>
    <dgm:cxn modelId="{3BD106CF-3B0D-464E-8211-2C6BC7370068}" type="presParOf" srcId="{D1F63345-4D4E-4412-80D1-5B1204561E9D}" destId="{723E7A22-A0CB-4B3A-9330-2657255A9A6E}" srcOrd="0" destOrd="0" presId="urn:microsoft.com/office/officeart/2005/8/layout/hierarchy1"/>
    <dgm:cxn modelId="{1443EBDC-7AC4-4E97-9956-92B1810F1672}" type="presParOf" srcId="{723E7A22-A0CB-4B3A-9330-2657255A9A6E}" destId="{B3F5E048-97B6-4729-99EA-E0DF175552A1}" srcOrd="0" destOrd="0" presId="urn:microsoft.com/office/officeart/2005/8/layout/hierarchy1"/>
    <dgm:cxn modelId="{6EA1A566-1CC6-4895-8238-8BB7CF8A6154}" type="presParOf" srcId="{723E7A22-A0CB-4B3A-9330-2657255A9A6E}" destId="{ADD97492-6B7A-4B3D-8796-A633CDFE9418}" srcOrd="1" destOrd="0" presId="urn:microsoft.com/office/officeart/2005/8/layout/hierarchy1"/>
    <dgm:cxn modelId="{9989B5A9-4BF5-4069-9DCC-58D5E878C1F3}" type="presParOf" srcId="{D1F63345-4D4E-4412-80D1-5B1204561E9D}" destId="{4C0B271C-C5B7-47EE-9317-19A8D807B8F4}" srcOrd="1" destOrd="0" presId="urn:microsoft.com/office/officeart/2005/8/layout/hierarchy1"/>
    <dgm:cxn modelId="{2F68A157-5B4B-40E3-8A64-AF394AA64FE1}" type="presParOf" srcId="{52A90A2D-3834-42A1-9309-BF68AAAC8A90}" destId="{E01E5BF9-246F-41FA-A297-BAA017680E90}" srcOrd="2" destOrd="0" presId="urn:microsoft.com/office/officeart/2005/8/layout/hierarchy1"/>
    <dgm:cxn modelId="{28E4F18B-4470-4AB2-9C6C-C478E1EC0A57}" type="presParOf" srcId="{52A90A2D-3834-42A1-9309-BF68AAAC8A90}" destId="{AC08AF9A-3777-404D-8CA7-16C07D514D62}" srcOrd="3" destOrd="0" presId="urn:microsoft.com/office/officeart/2005/8/layout/hierarchy1"/>
    <dgm:cxn modelId="{4B9B0A2C-2CFC-430B-99C5-2853DA8E9210}" type="presParOf" srcId="{AC08AF9A-3777-404D-8CA7-16C07D514D62}" destId="{E65BE6E3-762B-45F1-97B7-E5DDEE5D68A4}" srcOrd="0" destOrd="0" presId="urn:microsoft.com/office/officeart/2005/8/layout/hierarchy1"/>
    <dgm:cxn modelId="{E57907E9-4E19-4F7D-98C0-70A74495FB03}" type="presParOf" srcId="{E65BE6E3-762B-45F1-97B7-E5DDEE5D68A4}" destId="{D6E39DBF-738A-4445-AD90-A65401C17F93}" srcOrd="0" destOrd="0" presId="urn:microsoft.com/office/officeart/2005/8/layout/hierarchy1"/>
    <dgm:cxn modelId="{2E65BEC6-B810-49C2-BFC3-1DE175A8D788}" type="presParOf" srcId="{E65BE6E3-762B-45F1-97B7-E5DDEE5D68A4}" destId="{C56D1ED2-4A86-463B-8184-CAD3B991ADB4}" srcOrd="1" destOrd="0" presId="urn:microsoft.com/office/officeart/2005/8/layout/hierarchy1"/>
    <dgm:cxn modelId="{51C98099-3BE0-4356-8412-D255F6E3EDA0}" type="presParOf" srcId="{AC08AF9A-3777-404D-8CA7-16C07D514D62}" destId="{E91E93F2-830E-40A7-AF66-BF1348FF5680}" srcOrd="1" destOrd="0" presId="urn:microsoft.com/office/officeart/2005/8/layout/hierarchy1"/>
    <dgm:cxn modelId="{05012E93-86A2-4883-89A7-E26EA75BB6E3}" type="presParOf" srcId="{E91E93F2-830E-40A7-AF66-BF1348FF5680}" destId="{CBDB1318-B941-4065-B255-A145EC8E7336}" srcOrd="0" destOrd="0" presId="urn:microsoft.com/office/officeart/2005/8/layout/hierarchy1"/>
    <dgm:cxn modelId="{B568811E-9037-4B90-A8D6-4C9021B88FD3}" type="presParOf" srcId="{E91E93F2-830E-40A7-AF66-BF1348FF5680}" destId="{7F7E1935-B939-44DA-BF86-81D64EA6B14F}" srcOrd="1" destOrd="0" presId="urn:microsoft.com/office/officeart/2005/8/layout/hierarchy1"/>
    <dgm:cxn modelId="{61497B0E-0DB2-4779-9299-01B39A859981}" type="presParOf" srcId="{7F7E1935-B939-44DA-BF86-81D64EA6B14F}" destId="{9D32C6C7-82AC-4D63-8135-046286A77B4B}" srcOrd="0" destOrd="0" presId="urn:microsoft.com/office/officeart/2005/8/layout/hierarchy1"/>
    <dgm:cxn modelId="{4E692B83-D0A9-4668-8F85-5CEC084F6CD1}" type="presParOf" srcId="{9D32C6C7-82AC-4D63-8135-046286A77B4B}" destId="{B079E646-2F73-4670-8B76-B26EDDC96EA4}" srcOrd="0" destOrd="0" presId="urn:microsoft.com/office/officeart/2005/8/layout/hierarchy1"/>
    <dgm:cxn modelId="{6FAB467C-502C-4E7F-B717-DDE892C99643}" type="presParOf" srcId="{9D32C6C7-82AC-4D63-8135-046286A77B4B}" destId="{71B4D207-B516-4649-A491-638FD00DAE99}" srcOrd="1" destOrd="0" presId="urn:microsoft.com/office/officeart/2005/8/layout/hierarchy1"/>
    <dgm:cxn modelId="{AA9FD488-D356-49B1-A789-5A61DA5E5527}" type="presParOf" srcId="{7F7E1935-B939-44DA-BF86-81D64EA6B14F}" destId="{0BA27018-16EB-4E19-AB9F-0372DDC55589}" srcOrd="1" destOrd="0" presId="urn:microsoft.com/office/officeart/2005/8/layout/hierarchy1"/>
  </dgm:cxnLst>
  <dgm:bg>
    <a:solidFill>
      <a:schemeClr val="accent2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912EC1A-1C61-4253-BB26-3F5A15FACB8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</dgm:spPr>
      <dgm:t>
        <a:bodyPr/>
        <a:lstStyle/>
        <a:p>
          <a:endParaRPr lang="es-AR"/>
        </a:p>
      </dgm:t>
    </dgm:pt>
    <dgm:pt modelId="{63222C41-BF96-40DD-8CB8-CA07BBB84068}">
      <dgm:prSet phldrT="[Texto]" custT="1"/>
      <dgm:spPr>
        <a:solidFill>
          <a:srgbClr val="FFFFFF"/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r>
            <a:rPr lang="es-AR" sz="4400" dirty="0" smtClean="0">
              <a:solidFill>
                <a:schemeClr val="tx1"/>
              </a:solidFill>
            </a:rPr>
            <a:t>Biomasa</a:t>
          </a:r>
          <a:endParaRPr lang="es-AR" sz="4400" dirty="0">
            <a:solidFill>
              <a:schemeClr val="tx1"/>
            </a:solidFill>
          </a:endParaRPr>
        </a:p>
      </dgm:t>
    </dgm:pt>
    <dgm:pt modelId="{43CD808E-76C6-4D01-BC9F-75DA1F7801AA}" type="parTrans" cxnId="{ED83A392-14C3-47E1-AA08-9854BC91C235}">
      <dgm:prSet/>
      <dgm:spPr/>
      <dgm:t>
        <a:bodyPr/>
        <a:lstStyle/>
        <a:p>
          <a:endParaRPr lang="es-AR" sz="1800" b="0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FF0000"/>
            </a:solidFill>
            <a:effectLst/>
            <a:latin typeface="+mj-lt"/>
          </a:endParaRPr>
        </a:p>
      </dgm:t>
    </dgm:pt>
    <dgm:pt modelId="{032C2B21-593B-4DC7-97DE-730CB6183854}" type="sibTrans" cxnId="{ED83A392-14C3-47E1-AA08-9854BC91C235}">
      <dgm:prSet/>
      <dgm:spPr/>
      <dgm:t>
        <a:bodyPr/>
        <a:lstStyle/>
        <a:p>
          <a:endParaRPr lang="es-AR" sz="1800" b="0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FF0000"/>
            </a:solidFill>
            <a:effectLst/>
            <a:latin typeface="+mj-lt"/>
          </a:endParaRPr>
        </a:p>
      </dgm:t>
    </dgm:pt>
    <dgm:pt modelId="{A07B8306-9591-4E13-B5D6-27EA9F6720CC}">
      <dgm:prSet phldrT="[Texto]" custT="1"/>
      <dgm:spPr>
        <a:solidFill>
          <a:srgbClr val="FFFFFF"/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r>
            <a:rPr lang="es-AR" sz="1800" dirty="0" smtClean="0">
              <a:solidFill>
                <a:schemeClr val="tx1"/>
              </a:solidFill>
            </a:rPr>
            <a:t>Inorgánicos</a:t>
          </a:r>
          <a:endParaRPr lang="es-AR" sz="1800" dirty="0">
            <a:solidFill>
              <a:schemeClr val="tx1"/>
            </a:solidFill>
          </a:endParaRPr>
        </a:p>
      </dgm:t>
    </dgm:pt>
    <dgm:pt modelId="{55BC56EF-AD5F-495B-8F6A-6008896F0E97}" type="parTrans" cxnId="{D9BF0C23-BA6F-4077-BFB5-1E0D4A47B57E}">
      <dgm:prSet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s-AR" sz="4400">
            <a:solidFill>
              <a:schemeClr val="tx1"/>
            </a:solidFill>
          </a:endParaRPr>
        </a:p>
      </dgm:t>
    </dgm:pt>
    <dgm:pt modelId="{D898DA3F-87AB-4038-8C1C-E2E4D24E07AC}" type="sibTrans" cxnId="{D9BF0C23-BA6F-4077-BFB5-1E0D4A47B57E}">
      <dgm:prSet/>
      <dgm:spPr/>
      <dgm:t>
        <a:bodyPr/>
        <a:lstStyle/>
        <a:p>
          <a:endParaRPr lang="es-AR" sz="1800" b="0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FF0000"/>
            </a:solidFill>
            <a:effectLst/>
            <a:latin typeface="+mj-lt"/>
          </a:endParaRPr>
        </a:p>
      </dgm:t>
    </dgm:pt>
    <dgm:pt modelId="{DAE8C75E-162F-45A7-A271-3AF4449B7875}">
      <dgm:prSet phldrT="[Texto]" custT="1"/>
      <dgm:spPr>
        <a:solidFill>
          <a:srgbClr val="FFFFFF"/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r>
            <a:rPr lang="es-AR" sz="1800" dirty="0" smtClean="0">
              <a:solidFill>
                <a:schemeClr val="tx1"/>
              </a:solidFill>
            </a:rPr>
            <a:t>Lignina</a:t>
          </a:r>
          <a:endParaRPr lang="es-AR" sz="1800" dirty="0">
            <a:solidFill>
              <a:schemeClr val="tx1"/>
            </a:solidFill>
          </a:endParaRPr>
        </a:p>
      </dgm:t>
    </dgm:pt>
    <dgm:pt modelId="{A98503E0-2066-473B-A459-77AA020844E5}" type="parTrans" cxnId="{C0182F77-AAA3-4E24-A98A-39B213A7F629}">
      <dgm:prSet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s-AR" sz="4400">
            <a:solidFill>
              <a:schemeClr val="tx1"/>
            </a:solidFill>
          </a:endParaRPr>
        </a:p>
      </dgm:t>
    </dgm:pt>
    <dgm:pt modelId="{86ACD694-2104-4B68-A62D-1107E9D634CF}" type="sibTrans" cxnId="{C0182F77-AAA3-4E24-A98A-39B213A7F629}">
      <dgm:prSet/>
      <dgm:spPr/>
      <dgm:t>
        <a:bodyPr/>
        <a:lstStyle/>
        <a:p>
          <a:endParaRPr lang="es-AR" sz="1800" b="0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FF0000"/>
            </a:solidFill>
            <a:effectLst/>
            <a:latin typeface="+mj-lt"/>
          </a:endParaRPr>
        </a:p>
      </dgm:t>
    </dgm:pt>
    <dgm:pt modelId="{B5CB8345-0100-4F6B-92E4-33C3927099E1}">
      <dgm:prSet phldrT="[Texto]" custT="1"/>
      <dgm:spPr>
        <a:solidFill>
          <a:srgbClr val="FFFFFF"/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r>
            <a:rPr lang="es-AR" sz="1600" dirty="0" smtClean="0">
              <a:solidFill>
                <a:schemeClr val="tx1"/>
              </a:solidFill>
            </a:rPr>
            <a:t>Combustibles</a:t>
          </a:r>
        </a:p>
        <a:p>
          <a:r>
            <a:rPr lang="es-AR" sz="1600" dirty="0" smtClean="0">
              <a:solidFill>
                <a:schemeClr val="tx1"/>
              </a:solidFill>
            </a:rPr>
            <a:t>Química</a:t>
          </a:r>
        </a:p>
        <a:p>
          <a:r>
            <a:rPr lang="es-AR" sz="1600" dirty="0" smtClean="0">
              <a:solidFill>
                <a:schemeClr val="tx1"/>
              </a:solidFill>
            </a:rPr>
            <a:t>Otras</a:t>
          </a:r>
          <a:endParaRPr lang="es-AR" sz="1600" dirty="0">
            <a:solidFill>
              <a:schemeClr val="tx1"/>
            </a:solidFill>
          </a:endParaRPr>
        </a:p>
      </dgm:t>
    </dgm:pt>
    <dgm:pt modelId="{146A4453-AB08-4AE8-8E4D-55DC719AD8E2}" type="parTrans" cxnId="{F16D5D07-C578-4A92-9F75-5D86F0E82987}">
      <dgm:prSet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s-AR" sz="4400">
            <a:solidFill>
              <a:schemeClr val="tx1"/>
            </a:solidFill>
          </a:endParaRPr>
        </a:p>
      </dgm:t>
    </dgm:pt>
    <dgm:pt modelId="{D10CB44D-C2AB-4D71-A8A2-4618652A829F}" type="sibTrans" cxnId="{F16D5D07-C578-4A92-9F75-5D86F0E82987}">
      <dgm:prSet/>
      <dgm:spPr/>
      <dgm:t>
        <a:bodyPr/>
        <a:lstStyle/>
        <a:p>
          <a:endParaRPr lang="es-AR" sz="1800" b="0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FF0000"/>
            </a:solidFill>
            <a:effectLst/>
            <a:latin typeface="+mj-lt"/>
          </a:endParaRPr>
        </a:p>
      </dgm:t>
    </dgm:pt>
    <dgm:pt modelId="{750803A0-B7B3-4FF4-973D-25037B6DFF60}">
      <dgm:prSet phldrT="[Texto]" custT="1"/>
      <dgm:spPr>
        <a:solidFill>
          <a:srgbClr val="FFFFFF"/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r>
            <a:rPr lang="es-AR" sz="1800" dirty="0" smtClean="0">
              <a:solidFill>
                <a:schemeClr val="tx1"/>
              </a:solidFill>
            </a:rPr>
            <a:t>Extractivos</a:t>
          </a:r>
          <a:endParaRPr lang="es-AR" sz="1800" dirty="0">
            <a:solidFill>
              <a:schemeClr val="tx1"/>
            </a:solidFill>
          </a:endParaRPr>
        </a:p>
      </dgm:t>
    </dgm:pt>
    <dgm:pt modelId="{7D58893C-57F8-4512-9C68-F65245637F1A}" type="parTrans" cxnId="{240717FB-215A-4D28-98DD-424C824B7141}">
      <dgm:prSet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s-AR" sz="4400">
            <a:solidFill>
              <a:schemeClr val="tx1"/>
            </a:solidFill>
          </a:endParaRPr>
        </a:p>
      </dgm:t>
    </dgm:pt>
    <dgm:pt modelId="{846BC2AE-9267-429A-B2B4-7783FECAE50A}" type="sibTrans" cxnId="{240717FB-215A-4D28-98DD-424C824B7141}">
      <dgm:prSet/>
      <dgm:spPr/>
      <dgm:t>
        <a:bodyPr/>
        <a:lstStyle/>
        <a:p>
          <a:endParaRPr lang="es-AR" sz="1800" b="0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FF0000"/>
            </a:solidFill>
            <a:effectLst/>
            <a:latin typeface="+mj-lt"/>
          </a:endParaRPr>
        </a:p>
      </dgm:t>
    </dgm:pt>
    <dgm:pt modelId="{A88E9FAA-391E-4E3A-BBDC-7789AADA7433}">
      <dgm:prSet phldrT="[Texto]" custT="1"/>
      <dgm:spPr>
        <a:solidFill>
          <a:srgbClr val="FFFFFF"/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r>
            <a:rPr lang="es-AR" sz="1800" dirty="0" smtClean="0">
              <a:solidFill>
                <a:schemeClr val="tx1"/>
              </a:solidFill>
            </a:rPr>
            <a:t>Hemicelulosas</a:t>
          </a:r>
          <a:endParaRPr lang="es-AR" sz="1800" dirty="0">
            <a:solidFill>
              <a:schemeClr val="tx1"/>
            </a:solidFill>
          </a:endParaRPr>
        </a:p>
      </dgm:t>
    </dgm:pt>
    <dgm:pt modelId="{BF4D2E7F-B869-4710-BE53-B4491CA14937}" type="parTrans" cxnId="{17094A6B-D946-4959-ABA3-48685DDC9DD4}">
      <dgm:prSet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s-AR" sz="4400">
            <a:solidFill>
              <a:schemeClr val="tx1"/>
            </a:solidFill>
          </a:endParaRPr>
        </a:p>
      </dgm:t>
    </dgm:pt>
    <dgm:pt modelId="{7E632C72-885D-47C1-9731-CD533B9C23CF}" type="sibTrans" cxnId="{17094A6B-D946-4959-ABA3-48685DDC9DD4}">
      <dgm:prSet/>
      <dgm:spPr/>
      <dgm:t>
        <a:bodyPr/>
        <a:lstStyle/>
        <a:p>
          <a:endParaRPr lang="es-AR" sz="1800" b="0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FF0000"/>
            </a:solidFill>
            <a:effectLst/>
            <a:latin typeface="+mj-lt"/>
          </a:endParaRPr>
        </a:p>
      </dgm:t>
    </dgm:pt>
    <dgm:pt modelId="{68AEF483-6E7D-4438-877A-FB2721C86CEF}">
      <dgm:prSet phldrT="[Texto]" custT="1"/>
      <dgm:spPr>
        <a:solidFill>
          <a:srgbClr val="FFFFFF"/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r>
            <a:rPr lang="es-AR" sz="1800" dirty="0" smtClean="0">
              <a:solidFill>
                <a:schemeClr val="tx1"/>
              </a:solidFill>
            </a:rPr>
            <a:t>Celulosa</a:t>
          </a:r>
          <a:endParaRPr lang="es-AR" sz="1800" dirty="0">
            <a:solidFill>
              <a:schemeClr val="tx1"/>
            </a:solidFill>
          </a:endParaRPr>
        </a:p>
      </dgm:t>
    </dgm:pt>
    <dgm:pt modelId="{EA5A72CF-850D-47B8-B2A7-6487DC144292}" type="parTrans" cxnId="{C4BF041A-2239-4119-9B88-55EEE513E09C}">
      <dgm:prSet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s-AR" sz="4400">
            <a:solidFill>
              <a:schemeClr val="tx1"/>
            </a:solidFill>
          </a:endParaRPr>
        </a:p>
      </dgm:t>
    </dgm:pt>
    <dgm:pt modelId="{7C56DB09-DB7C-4E12-AC76-2D3FD08CCF8E}" type="sibTrans" cxnId="{C4BF041A-2239-4119-9B88-55EEE513E09C}">
      <dgm:prSet/>
      <dgm:spPr/>
      <dgm:t>
        <a:bodyPr/>
        <a:lstStyle/>
        <a:p>
          <a:endParaRPr lang="es-AR" sz="1800" b="0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FF0000"/>
            </a:solidFill>
            <a:effectLst/>
            <a:latin typeface="+mj-lt"/>
          </a:endParaRPr>
        </a:p>
      </dgm:t>
    </dgm:pt>
    <dgm:pt modelId="{B3BFDB74-3651-4401-B47E-C716975D4F8F}">
      <dgm:prSet custT="1"/>
      <dgm:spPr>
        <a:solidFill>
          <a:srgbClr val="FFFFFF"/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s-AR" sz="1600" dirty="0" smtClean="0">
            <a:solidFill>
              <a:schemeClr val="tx1"/>
            </a:solidFill>
          </a:endParaRPr>
        </a:p>
        <a:p>
          <a:r>
            <a:rPr lang="es-AR" sz="1600" dirty="0" smtClean="0">
              <a:solidFill>
                <a:schemeClr val="tx1"/>
              </a:solidFill>
            </a:rPr>
            <a:t>Combustibles</a:t>
          </a:r>
        </a:p>
        <a:p>
          <a:r>
            <a:rPr lang="es-AR" sz="1600" dirty="0" smtClean="0">
              <a:solidFill>
                <a:schemeClr val="tx1"/>
              </a:solidFill>
            </a:rPr>
            <a:t>Farmacéutica</a:t>
          </a:r>
        </a:p>
        <a:p>
          <a:r>
            <a:rPr lang="es-AR" sz="1600" dirty="0" smtClean="0">
              <a:solidFill>
                <a:schemeClr val="tx1"/>
              </a:solidFill>
            </a:rPr>
            <a:t>Química</a:t>
          </a:r>
        </a:p>
        <a:p>
          <a:r>
            <a:rPr lang="es-AR" sz="1600" dirty="0" smtClean="0">
              <a:solidFill>
                <a:schemeClr val="tx1"/>
              </a:solidFill>
            </a:rPr>
            <a:t>Otras  </a:t>
          </a:r>
        </a:p>
        <a:p>
          <a:endParaRPr lang="es-AR" sz="1600" dirty="0">
            <a:solidFill>
              <a:schemeClr val="tx1"/>
            </a:solidFill>
          </a:endParaRPr>
        </a:p>
      </dgm:t>
    </dgm:pt>
    <dgm:pt modelId="{0FA5F53A-005E-4AC3-A7DE-9E7D7376FB57}" type="parTrans" cxnId="{CBBB4813-2442-4053-ADFC-1F6BFE4DDDDA}">
      <dgm:prSet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s-AR" sz="4400">
            <a:solidFill>
              <a:schemeClr val="tx1"/>
            </a:solidFill>
          </a:endParaRPr>
        </a:p>
      </dgm:t>
    </dgm:pt>
    <dgm:pt modelId="{61F84B15-B39C-48EE-8A4E-F370B2D29A32}" type="sibTrans" cxnId="{CBBB4813-2442-4053-ADFC-1F6BFE4DDDDA}">
      <dgm:prSet/>
      <dgm:spPr/>
      <dgm:t>
        <a:bodyPr/>
        <a:lstStyle/>
        <a:p>
          <a:endParaRPr lang="es-AR" b="0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FF0000"/>
            </a:solidFill>
            <a:effectLst/>
            <a:latin typeface="+mj-lt"/>
          </a:endParaRPr>
        </a:p>
      </dgm:t>
    </dgm:pt>
    <dgm:pt modelId="{C8E3D6E9-37ED-4DEB-8174-F77D3BF6D0BC}">
      <dgm:prSet custT="1"/>
      <dgm:spPr>
        <a:solidFill>
          <a:srgbClr val="FFFFFF"/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r>
            <a:rPr lang="es-AR" sz="1600" dirty="0" smtClean="0">
              <a:solidFill>
                <a:schemeClr val="tx1"/>
              </a:solidFill>
            </a:rPr>
            <a:t>Combustibles</a:t>
          </a:r>
        </a:p>
        <a:p>
          <a:r>
            <a:rPr lang="es-AR" sz="1600" dirty="0" smtClean="0">
              <a:solidFill>
                <a:schemeClr val="tx1"/>
              </a:solidFill>
            </a:rPr>
            <a:t>Farmacéutica</a:t>
          </a:r>
        </a:p>
        <a:p>
          <a:r>
            <a:rPr lang="es-AR" sz="1600" dirty="0" smtClean="0">
              <a:solidFill>
                <a:schemeClr val="tx1"/>
              </a:solidFill>
            </a:rPr>
            <a:t>Química</a:t>
          </a:r>
        </a:p>
        <a:p>
          <a:r>
            <a:rPr lang="es-AR" sz="1600" dirty="0" smtClean="0">
              <a:solidFill>
                <a:schemeClr val="tx1"/>
              </a:solidFill>
            </a:rPr>
            <a:t>Otras</a:t>
          </a:r>
          <a:endParaRPr lang="es-AR" sz="1600" dirty="0">
            <a:solidFill>
              <a:schemeClr val="tx1"/>
            </a:solidFill>
          </a:endParaRPr>
        </a:p>
      </dgm:t>
    </dgm:pt>
    <dgm:pt modelId="{579CCE1F-3C2B-4549-B3CC-11BDC2567FDB}" type="parTrans" cxnId="{EDB075D1-311D-44A8-92DD-1D124258FC70}">
      <dgm:prSet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s-AR" sz="4400">
            <a:solidFill>
              <a:schemeClr val="tx1"/>
            </a:solidFill>
          </a:endParaRPr>
        </a:p>
      </dgm:t>
    </dgm:pt>
    <dgm:pt modelId="{2DC1D238-F9E8-4EFE-9C12-E24E8CFBD0F4}" type="sibTrans" cxnId="{EDB075D1-311D-44A8-92DD-1D124258FC70}">
      <dgm:prSet/>
      <dgm:spPr/>
      <dgm:t>
        <a:bodyPr/>
        <a:lstStyle/>
        <a:p>
          <a:endParaRPr lang="es-AR" b="0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FF0000"/>
            </a:solidFill>
            <a:effectLst/>
            <a:latin typeface="+mj-lt"/>
          </a:endParaRPr>
        </a:p>
      </dgm:t>
    </dgm:pt>
    <dgm:pt modelId="{E7433DF0-A8CE-4D36-BFF3-A2C653BFA6DC}">
      <dgm:prSet custT="1"/>
      <dgm:spPr>
        <a:solidFill>
          <a:srgbClr val="FFFFFF"/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pPr>
            <a:lnSpc>
              <a:spcPct val="100000"/>
            </a:lnSpc>
            <a:spcAft>
              <a:spcPts val="200"/>
            </a:spcAft>
          </a:pPr>
          <a:endParaRPr lang="es-AR" sz="1600" dirty="0" smtClean="0">
            <a:solidFill>
              <a:schemeClr val="tx1"/>
            </a:solidFill>
          </a:endParaRPr>
        </a:p>
        <a:p>
          <a:pPr eaLnBrk="1" latinLnBrk="0">
            <a:lnSpc>
              <a:spcPct val="100000"/>
            </a:lnSpc>
            <a:spcAft>
              <a:spcPts val="200"/>
            </a:spcAft>
          </a:pPr>
          <a:r>
            <a:rPr lang="es-AR" sz="1600" dirty="0" smtClean="0">
              <a:solidFill>
                <a:schemeClr val="tx1"/>
              </a:solidFill>
            </a:rPr>
            <a:t>Combustibles</a:t>
          </a:r>
        </a:p>
        <a:p>
          <a:pPr>
            <a:lnSpc>
              <a:spcPct val="100000"/>
            </a:lnSpc>
            <a:spcAft>
              <a:spcPts val="200"/>
            </a:spcAft>
          </a:pPr>
          <a:r>
            <a:rPr lang="es-AR" sz="1600" dirty="0" smtClean="0">
              <a:solidFill>
                <a:schemeClr val="tx1"/>
              </a:solidFill>
            </a:rPr>
            <a:t>Papelera</a:t>
          </a:r>
        </a:p>
        <a:p>
          <a:pPr>
            <a:lnSpc>
              <a:spcPct val="100000"/>
            </a:lnSpc>
            <a:spcAft>
              <a:spcPts val="200"/>
            </a:spcAft>
          </a:pPr>
          <a:r>
            <a:rPr lang="es-AR" sz="1600" dirty="0" smtClean="0">
              <a:solidFill>
                <a:schemeClr val="tx1"/>
              </a:solidFill>
            </a:rPr>
            <a:t>Textil</a:t>
          </a:r>
        </a:p>
        <a:p>
          <a:pPr>
            <a:lnSpc>
              <a:spcPct val="100000"/>
            </a:lnSpc>
            <a:spcAft>
              <a:spcPts val="200"/>
            </a:spcAft>
          </a:pPr>
          <a:r>
            <a:rPr lang="es-AR" sz="1600" dirty="0" smtClean="0">
              <a:solidFill>
                <a:schemeClr val="tx1"/>
              </a:solidFill>
            </a:rPr>
            <a:t>Farmacéutica</a:t>
          </a:r>
        </a:p>
        <a:p>
          <a:pPr>
            <a:lnSpc>
              <a:spcPct val="100000"/>
            </a:lnSpc>
            <a:spcAft>
              <a:spcPts val="200"/>
            </a:spcAft>
          </a:pPr>
          <a:r>
            <a:rPr lang="es-AR" sz="1600" dirty="0" smtClean="0">
              <a:solidFill>
                <a:schemeClr val="tx1"/>
              </a:solidFill>
            </a:rPr>
            <a:t>Química</a:t>
          </a:r>
        </a:p>
        <a:p>
          <a:pPr>
            <a:lnSpc>
              <a:spcPct val="100000"/>
            </a:lnSpc>
            <a:spcAft>
              <a:spcPts val="200"/>
            </a:spcAft>
          </a:pPr>
          <a:r>
            <a:rPr lang="es-AR" sz="1600" dirty="0" smtClean="0">
              <a:solidFill>
                <a:schemeClr val="tx1"/>
              </a:solidFill>
            </a:rPr>
            <a:t>Otras</a:t>
          </a:r>
        </a:p>
        <a:p>
          <a:pPr>
            <a:lnSpc>
              <a:spcPct val="100000"/>
            </a:lnSpc>
            <a:spcAft>
              <a:spcPts val="200"/>
            </a:spcAft>
          </a:pPr>
          <a:endParaRPr lang="es-AR" sz="1600" dirty="0">
            <a:solidFill>
              <a:schemeClr val="tx1"/>
            </a:solidFill>
          </a:endParaRPr>
        </a:p>
      </dgm:t>
    </dgm:pt>
    <dgm:pt modelId="{DD523D9D-0154-44FF-9DE5-1B5A6D9203F4}" type="parTrans" cxnId="{28AC35FC-3332-4EA5-B28A-302F95384164}">
      <dgm:prSet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s-AR" sz="4400">
            <a:solidFill>
              <a:schemeClr val="tx1"/>
            </a:solidFill>
          </a:endParaRPr>
        </a:p>
      </dgm:t>
    </dgm:pt>
    <dgm:pt modelId="{E84D8D18-0C5A-4B6A-9CC1-81FEB36AFA0E}" type="sibTrans" cxnId="{28AC35FC-3332-4EA5-B28A-302F95384164}">
      <dgm:prSet/>
      <dgm:spPr/>
      <dgm:t>
        <a:bodyPr/>
        <a:lstStyle/>
        <a:p>
          <a:endParaRPr lang="es-AR" b="0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FF0000"/>
            </a:solidFill>
            <a:effectLst/>
            <a:latin typeface="+mj-lt"/>
          </a:endParaRPr>
        </a:p>
      </dgm:t>
    </dgm:pt>
    <dgm:pt modelId="{15EC673B-87DC-499E-A061-2035590DF109}" type="pres">
      <dgm:prSet presAssocID="{4912EC1A-1C61-4253-BB26-3F5A15FACB8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AR"/>
        </a:p>
      </dgm:t>
    </dgm:pt>
    <dgm:pt modelId="{828CEE3E-511C-4590-8912-7623E9D6ACAA}" type="pres">
      <dgm:prSet presAssocID="{63222C41-BF96-40DD-8CB8-CA07BBB84068}" presName="hierRoot1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A51F214B-F663-46F8-91E2-098491B6F88B}" type="pres">
      <dgm:prSet presAssocID="{63222C41-BF96-40DD-8CB8-CA07BBB84068}" presName="composite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7DC566A2-2938-4434-A45B-7EADABB553AE}" type="pres">
      <dgm:prSet presAssocID="{63222C41-BF96-40DD-8CB8-CA07BBB84068}" presName="background" presStyleLbl="node0" presStyleIdx="0" presStyleCnt="1"/>
      <dgm:spPr>
        <a:solidFill>
          <a:srgbClr val="FFC000"/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DA39DFC7-6643-45B3-B266-417BCB0692F2}" type="pres">
      <dgm:prSet presAssocID="{63222C41-BF96-40DD-8CB8-CA07BBB84068}" presName="text" presStyleLbl="fgAcc0" presStyleIdx="0" presStyleCnt="1" custScaleX="408036" custScaleY="126657" custLinFactY="-22952" custLinFactNeighborY="-100000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206F13A3-D09D-4617-A39B-09B008A7955C}" type="pres">
      <dgm:prSet presAssocID="{63222C41-BF96-40DD-8CB8-CA07BBB84068}" presName="hierChild2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AD669855-8500-4A18-9BBF-121832B38297}" type="pres">
      <dgm:prSet presAssocID="{55BC56EF-AD5F-495B-8F6A-6008896F0E97}" presName="Name10" presStyleLbl="parChTrans1D2" presStyleIdx="0" presStyleCnt="5"/>
      <dgm:spPr/>
      <dgm:t>
        <a:bodyPr/>
        <a:lstStyle/>
        <a:p>
          <a:endParaRPr lang="es-AR"/>
        </a:p>
      </dgm:t>
    </dgm:pt>
    <dgm:pt modelId="{FC85B567-4B97-4486-917A-A1120E81D91B}" type="pres">
      <dgm:prSet presAssocID="{A07B8306-9591-4E13-B5D6-27EA9F6720CC}" presName="hierRoot2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47EFA67D-3654-4C7B-927B-C3DFAC9B7D0C}" type="pres">
      <dgm:prSet presAssocID="{A07B8306-9591-4E13-B5D6-27EA9F6720CC}" presName="composite2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7A9FBE2A-A0B0-437A-BB97-0EB562036168}" type="pres">
      <dgm:prSet presAssocID="{A07B8306-9591-4E13-B5D6-27EA9F6720CC}" presName="background2" presStyleLbl="node2" presStyleIdx="0" presStyleCnt="5"/>
      <dgm:spPr>
        <a:solidFill>
          <a:srgbClr val="FFC000"/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30716BEC-1233-4C71-B530-1B64D63DE023}" type="pres">
      <dgm:prSet presAssocID="{A07B8306-9591-4E13-B5D6-27EA9F6720CC}" presName="text2" presStyleLbl="fgAcc2" presStyleIdx="0" presStyleCnt="5" custScaleX="170868" custScaleY="116119" custLinFactY="-29847" custLinFactNeighborY="-100000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9A8B9062-BB86-4354-98C3-772C20062A41}" type="pres">
      <dgm:prSet presAssocID="{A07B8306-9591-4E13-B5D6-27EA9F6720CC}" presName="hierChild3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973F124D-0128-48B9-85D3-65B93B57F8CB}" type="pres">
      <dgm:prSet presAssocID="{7D58893C-57F8-4512-9C68-F65245637F1A}" presName="Name10" presStyleLbl="parChTrans1D2" presStyleIdx="1" presStyleCnt="5"/>
      <dgm:spPr/>
      <dgm:t>
        <a:bodyPr/>
        <a:lstStyle/>
        <a:p>
          <a:endParaRPr lang="es-AR"/>
        </a:p>
      </dgm:t>
    </dgm:pt>
    <dgm:pt modelId="{C31907CC-0B56-4F29-AC48-2717FE0526CE}" type="pres">
      <dgm:prSet presAssocID="{750803A0-B7B3-4FF4-973D-25037B6DFF60}" presName="hierRoot2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10F49A7A-35EB-4E79-AA39-7FF257C3971D}" type="pres">
      <dgm:prSet presAssocID="{750803A0-B7B3-4FF4-973D-25037B6DFF60}" presName="composite2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3D50D3BD-1582-48A4-BCCF-03A6176AD956}" type="pres">
      <dgm:prSet presAssocID="{750803A0-B7B3-4FF4-973D-25037B6DFF60}" presName="background2" presStyleLbl="node2" presStyleIdx="1" presStyleCnt="5"/>
      <dgm:spPr>
        <a:solidFill>
          <a:srgbClr val="FFC000"/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16D828D8-7FBD-43DB-8F09-D6A1AD7983EB}" type="pres">
      <dgm:prSet presAssocID="{750803A0-B7B3-4FF4-973D-25037B6DFF60}" presName="text2" presStyleLbl="fgAcc2" presStyleIdx="1" presStyleCnt="5" custScaleX="160832" custScaleY="116119" custLinFactY="-29847" custLinFactNeighborY="-100000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A68AD0F6-DFC1-4F8E-81F9-7952FFD3C564}" type="pres">
      <dgm:prSet presAssocID="{750803A0-B7B3-4FF4-973D-25037B6DFF60}" presName="hierChild3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51E101F9-D0CC-4A48-842F-FE80CC106223}" type="pres">
      <dgm:prSet presAssocID="{0FA5F53A-005E-4AC3-A7DE-9E7D7376FB57}" presName="Name17" presStyleLbl="parChTrans1D3" presStyleIdx="0" presStyleCnt="4"/>
      <dgm:spPr/>
      <dgm:t>
        <a:bodyPr/>
        <a:lstStyle/>
        <a:p>
          <a:endParaRPr lang="es-AR"/>
        </a:p>
      </dgm:t>
    </dgm:pt>
    <dgm:pt modelId="{B0BE8720-FD38-4BA7-B0FE-BC9090932F6F}" type="pres">
      <dgm:prSet presAssocID="{B3BFDB74-3651-4401-B47E-C716975D4F8F}" presName="hierRoot3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862C3CC6-59CF-4A7C-93E7-29BED1C23F22}" type="pres">
      <dgm:prSet presAssocID="{B3BFDB74-3651-4401-B47E-C716975D4F8F}" presName="composite3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B2AEC4D0-70BA-4F9B-AD4D-EEAB2D127969}" type="pres">
      <dgm:prSet presAssocID="{B3BFDB74-3651-4401-B47E-C716975D4F8F}" presName="background3" presStyleLbl="node3" presStyleIdx="0" presStyleCnt="4"/>
      <dgm:spPr>
        <a:solidFill>
          <a:srgbClr val="FFC000"/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B138A2D4-6E20-47DC-B524-BA42B66E5BD4}" type="pres">
      <dgm:prSet presAssocID="{B3BFDB74-3651-4401-B47E-C716975D4F8F}" presName="text3" presStyleLbl="fgAcc3" presStyleIdx="0" presStyleCnt="4" custScaleX="193771" custScaleY="267767" custLinFactY="-40860" custLinFactNeighborY="-100000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085F9465-4280-48CA-9E02-EB1F9E06ACCC}" type="pres">
      <dgm:prSet presAssocID="{B3BFDB74-3651-4401-B47E-C716975D4F8F}" presName="hierChild4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FADEBD11-0144-4ACD-879E-A5C89BBCD586}" type="pres">
      <dgm:prSet presAssocID="{BF4D2E7F-B869-4710-BE53-B4491CA14937}" presName="Name10" presStyleLbl="parChTrans1D2" presStyleIdx="2" presStyleCnt="5"/>
      <dgm:spPr/>
      <dgm:t>
        <a:bodyPr/>
        <a:lstStyle/>
        <a:p>
          <a:endParaRPr lang="es-AR"/>
        </a:p>
      </dgm:t>
    </dgm:pt>
    <dgm:pt modelId="{420DB334-0B15-42B9-8B07-76112F1472F7}" type="pres">
      <dgm:prSet presAssocID="{A88E9FAA-391E-4E3A-BBDC-7789AADA7433}" presName="hierRoot2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4686BC6F-30AF-4155-83B8-D44A4BCB9788}" type="pres">
      <dgm:prSet presAssocID="{A88E9FAA-391E-4E3A-BBDC-7789AADA7433}" presName="composite2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7CC9E03E-2D27-4FAF-ACB6-6D9C6DE9D95A}" type="pres">
      <dgm:prSet presAssocID="{A88E9FAA-391E-4E3A-BBDC-7789AADA7433}" presName="background2" presStyleLbl="node2" presStyleIdx="2" presStyleCnt="5"/>
      <dgm:spPr>
        <a:solidFill>
          <a:srgbClr val="FFC000"/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F5964ACA-F496-4C08-BCC0-6B3EB8E15E56}" type="pres">
      <dgm:prSet presAssocID="{A88E9FAA-391E-4E3A-BBDC-7789AADA7433}" presName="text2" presStyleLbl="fgAcc2" presStyleIdx="2" presStyleCnt="5" custScaleX="211706" custScaleY="116119" custLinFactY="-29847" custLinFactNeighborY="-100000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0A860CA2-2400-47F6-8991-3AA94F789300}" type="pres">
      <dgm:prSet presAssocID="{A88E9FAA-391E-4E3A-BBDC-7789AADA7433}" presName="hierChild3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5C4AEBFA-D9F8-4ECC-A845-6F8077908FE1}" type="pres">
      <dgm:prSet presAssocID="{579CCE1F-3C2B-4549-B3CC-11BDC2567FDB}" presName="Name17" presStyleLbl="parChTrans1D3" presStyleIdx="1" presStyleCnt="4"/>
      <dgm:spPr/>
      <dgm:t>
        <a:bodyPr/>
        <a:lstStyle/>
        <a:p>
          <a:endParaRPr lang="es-AR"/>
        </a:p>
      </dgm:t>
    </dgm:pt>
    <dgm:pt modelId="{D3EA23D1-1688-4CE2-88EF-3CC25EB007BB}" type="pres">
      <dgm:prSet presAssocID="{C8E3D6E9-37ED-4DEB-8174-F77D3BF6D0BC}" presName="hierRoot3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2DC35379-B5CC-4BAE-B40E-8024305F467A}" type="pres">
      <dgm:prSet presAssocID="{C8E3D6E9-37ED-4DEB-8174-F77D3BF6D0BC}" presName="composite3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8285019B-27F9-472F-AC41-DB4AFEDE28D9}" type="pres">
      <dgm:prSet presAssocID="{C8E3D6E9-37ED-4DEB-8174-F77D3BF6D0BC}" presName="background3" presStyleLbl="node3" presStyleIdx="1" presStyleCnt="4"/>
      <dgm:spPr>
        <a:solidFill>
          <a:srgbClr val="FFC000"/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8D546065-1498-4593-B677-9F2F88195532}" type="pres">
      <dgm:prSet presAssocID="{C8E3D6E9-37ED-4DEB-8174-F77D3BF6D0BC}" presName="text3" presStyleLbl="fgAcc3" presStyleIdx="1" presStyleCnt="4" custScaleX="186116" custScaleY="267767" custLinFactY="-40860" custLinFactNeighborY="-100000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1145984E-D2C8-4160-87B9-646C0B2CFE2C}" type="pres">
      <dgm:prSet presAssocID="{C8E3D6E9-37ED-4DEB-8174-F77D3BF6D0BC}" presName="hierChild4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E0DCD06A-3452-4785-BAA8-F2B88EA6CF0E}" type="pres">
      <dgm:prSet presAssocID="{A98503E0-2066-473B-A459-77AA020844E5}" presName="Name10" presStyleLbl="parChTrans1D2" presStyleIdx="3" presStyleCnt="5"/>
      <dgm:spPr/>
      <dgm:t>
        <a:bodyPr/>
        <a:lstStyle/>
        <a:p>
          <a:endParaRPr lang="es-AR"/>
        </a:p>
      </dgm:t>
    </dgm:pt>
    <dgm:pt modelId="{C5DB64A7-94D4-4617-84A5-99C7FCA47BF0}" type="pres">
      <dgm:prSet presAssocID="{DAE8C75E-162F-45A7-A271-3AF4449B7875}" presName="hierRoot2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98A9C27C-925A-4152-8566-6159E39D85BC}" type="pres">
      <dgm:prSet presAssocID="{DAE8C75E-162F-45A7-A271-3AF4449B7875}" presName="composite2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ED8EAC26-C221-4C24-AC52-C66E49FE2ECA}" type="pres">
      <dgm:prSet presAssocID="{DAE8C75E-162F-45A7-A271-3AF4449B7875}" presName="background2" presStyleLbl="node2" presStyleIdx="3" presStyleCnt="5"/>
      <dgm:spPr>
        <a:solidFill>
          <a:srgbClr val="FFC000"/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96DA9803-6B25-48F1-A1E8-CBCA19E43193}" type="pres">
      <dgm:prSet presAssocID="{DAE8C75E-162F-45A7-A271-3AF4449B7875}" presName="text2" presStyleLbl="fgAcc2" presStyleIdx="3" presStyleCnt="5" custScaleX="136508" custScaleY="116119" custLinFactY="-29847" custLinFactNeighborY="-100000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C5ED40D7-8EB0-4F86-88AF-84585C501A25}" type="pres">
      <dgm:prSet presAssocID="{DAE8C75E-162F-45A7-A271-3AF4449B7875}" presName="hierChild3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3452A722-7A4A-49DA-9D9A-77ADF712FF08}" type="pres">
      <dgm:prSet presAssocID="{146A4453-AB08-4AE8-8E4D-55DC719AD8E2}" presName="Name17" presStyleLbl="parChTrans1D3" presStyleIdx="2" presStyleCnt="4"/>
      <dgm:spPr/>
      <dgm:t>
        <a:bodyPr/>
        <a:lstStyle/>
        <a:p>
          <a:endParaRPr lang="es-AR"/>
        </a:p>
      </dgm:t>
    </dgm:pt>
    <dgm:pt modelId="{3EAEB3C9-E26F-4B3E-83FD-33B87A93E4EB}" type="pres">
      <dgm:prSet presAssocID="{B5CB8345-0100-4F6B-92E4-33C3927099E1}" presName="hierRoot3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485F67F7-A755-4E84-BE60-321B8991C33D}" type="pres">
      <dgm:prSet presAssocID="{B5CB8345-0100-4F6B-92E4-33C3927099E1}" presName="composite3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5D0B5263-04DF-4C14-9E6F-4D597E0A372C}" type="pres">
      <dgm:prSet presAssocID="{B5CB8345-0100-4F6B-92E4-33C3927099E1}" presName="background3" presStyleLbl="node3" presStyleIdx="2" presStyleCnt="4"/>
      <dgm:spPr>
        <a:solidFill>
          <a:srgbClr val="FFC000"/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FF933E4F-4FCB-4063-9D21-CB484214D244}" type="pres">
      <dgm:prSet presAssocID="{B5CB8345-0100-4F6B-92E4-33C3927099E1}" presName="text3" presStyleLbl="fgAcc3" presStyleIdx="2" presStyleCnt="4" custScaleX="180040" custScaleY="267767" custLinFactY="-40860" custLinFactNeighborY="-100000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6CA61959-893E-4D17-8B74-075BE5A42F76}" type="pres">
      <dgm:prSet presAssocID="{B5CB8345-0100-4F6B-92E4-33C3927099E1}" presName="hierChild4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95A4FEAA-0BEB-4C72-8C10-386F5506BA41}" type="pres">
      <dgm:prSet presAssocID="{EA5A72CF-850D-47B8-B2A7-6487DC144292}" presName="Name10" presStyleLbl="parChTrans1D2" presStyleIdx="4" presStyleCnt="5"/>
      <dgm:spPr/>
      <dgm:t>
        <a:bodyPr/>
        <a:lstStyle/>
        <a:p>
          <a:endParaRPr lang="es-AR"/>
        </a:p>
      </dgm:t>
    </dgm:pt>
    <dgm:pt modelId="{8A328D37-38D4-4B77-866C-2AA69BDA9730}" type="pres">
      <dgm:prSet presAssocID="{68AEF483-6E7D-4438-877A-FB2721C86CEF}" presName="hierRoot2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8B806707-42BE-465C-A998-D9E27B7A6E1F}" type="pres">
      <dgm:prSet presAssocID="{68AEF483-6E7D-4438-877A-FB2721C86CEF}" presName="composite2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6AD6CE3B-FA02-4860-8E9F-61F268F3AC4E}" type="pres">
      <dgm:prSet presAssocID="{68AEF483-6E7D-4438-877A-FB2721C86CEF}" presName="background2" presStyleLbl="node2" presStyleIdx="4" presStyleCnt="5"/>
      <dgm:spPr>
        <a:solidFill>
          <a:srgbClr val="FFC000"/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8194CA1B-E8EF-4481-81AC-026AEA0D7351}" type="pres">
      <dgm:prSet presAssocID="{68AEF483-6E7D-4438-877A-FB2721C86CEF}" presName="text2" presStyleLbl="fgAcc2" presStyleIdx="4" presStyleCnt="5" custScaleX="143030" custScaleY="116119" custLinFactY="-29847" custLinFactNeighborY="-100000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3C06CA0B-ADD1-4F21-BCA9-7A264379DF6B}" type="pres">
      <dgm:prSet presAssocID="{68AEF483-6E7D-4438-877A-FB2721C86CEF}" presName="hierChild3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6CBF5BCC-8D1C-4710-9795-BB0EAABF522F}" type="pres">
      <dgm:prSet presAssocID="{DD523D9D-0154-44FF-9DE5-1B5A6D9203F4}" presName="Name17" presStyleLbl="parChTrans1D3" presStyleIdx="3" presStyleCnt="4"/>
      <dgm:spPr/>
      <dgm:t>
        <a:bodyPr/>
        <a:lstStyle/>
        <a:p>
          <a:endParaRPr lang="es-AR"/>
        </a:p>
      </dgm:t>
    </dgm:pt>
    <dgm:pt modelId="{A30E50D1-15B8-470E-9ECA-F199AB33D94A}" type="pres">
      <dgm:prSet presAssocID="{E7433DF0-A8CE-4D36-BFF3-A2C653BFA6DC}" presName="hierRoot3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406ABA75-CFC2-457B-9CFB-3DE4937175C6}" type="pres">
      <dgm:prSet presAssocID="{E7433DF0-A8CE-4D36-BFF3-A2C653BFA6DC}" presName="composite3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B1C56540-274A-4A80-BAD6-8A150BFCA1AD}" type="pres">
      <dgm:prSet presAssocID="{E7433DF0-A8CE-4D36-BFF3-A2C653BFA6DC}" presName="background3" presStyleLbl="node3" presStyleIdx="3" presStyleCnt="4"/>
      <dgm:spPr>
        <a:solidFill>
          <a:srgbClr val="FFC000"/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  <dgm:pt modelId="{17580FF9-B5D6-44AF-BD1C-C94FC3BA3713}" type="pres">
      <dgm:prSet presAssocID="{E7433DF0-A8CE-4D36-BFF3-A2C653BFA6DC}" presName="text3" presStyleLbl="fgAcc3" presStyleIdx="3" presStyleCnt="4" custScaleX="177393" custScaleY="267767" custLinFactY="-46285" custLinFactNeighborX="-2636" custLinFactNeighborY="-100000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EF93D5CE-9D0C-412E-8FD7-1E2C1EDAED92}" type="pres">
      <dgm:prSet presAssocID="{E7433DF0-A8CE-4D36-BFF3-A2C653BFA6DC}" presName="hierChild4" presStyleCnt="0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gm:spPr>
      <dgm:t>
        <a:bodyPr/>
        <a:lstStyle/>
        <a:p>
          <a:endParaRPr lang="en-US"/>
        </a:p>
      </dgm:t>
    </dgm:pt>
  </dgm:ptLst>
  <dgm:cxnLst>
    <dgm:cxn modelId="{CAC430A6-DF3C-42B7-870C-71ADE54A4437}" type="presOf" srcId="{DAE8C75E-162F-45A7-A271-3AF4449B7875}" destId="{96DA9803-6B25-48F1-A1E8-CBCA19E43193}" srcOrd="0" destOrd="0" presId="urn:microsoft.com/office/officeart/2005/8/layout/hierarchy1"/>
    <dgm:cxn modelId="{20E8DE49-6AA5-41DF-8D49-A16B1692921B}" type="presOf" srcId="{B3BFDB74-3651-4401-B47E-C716975D4F8F}" destId="{B138A2D4-6E20-47DC-B524-BA42B66E5BD4}" srcOrd="0" destOrd="0" presId="urn:microsoft.com/office/officeart/2005/8/layout/hierarchy1"/>
    <dgm:cxn modelId="{916CE13B-725F-40D2-A236-8DA110A8B106}" type="presOf" srcId="{0FA5F53A-005E-4AC3-A7DE-9E7D7376FB57}" destId="{51E101F9-D0CC-4A48-842F-FE80CC106223}" srcOrd="0" destOrd="0" presId="urn:microsoft.com/office/officeart/2005/8/layout/hierarchy1"/>
    <dgm:cxn modelId="{43DFFF15-0474-4585-8157-333E4C5B0CFA}" type="presOf" srcId="{579CCE1F-3C2B-4549-B3CC-11BDC2567FDB}" destId="{5C4AEBFA-D9F8-4ECC-A845-6F8077908FE1}" srcOrd="0" destOrd="0" presId="urn:microsoft.com/office/officeart/2005/8/layout/hierarchy1"/>
    <dgm:cxn modelId="{EBE5FDB9-72C6-47EB-A724-42621EBA02B1}" type="presOf" srcId="{63222C41-BF96-40DD-8CB8-CA07BBB84068}" destId="{DA39DFC7-6643-45B3-B266-417BCB0692F2}" srcOrd="0" destOrd="0" presId="urn:microsoft.com/office/officeart/2005/8/layout/hierarchy1"/>
    <dgm:cxn modelId="{F962F471-CF12-47EE-85D1-9EAE5CCE883F}" type="presOf" srcId="{A88E9FAA-391E-4E3A-BBDC-7789AADA7433}" destId="{F5964ACA-F496-4C08-BCC0-6B3EB8E15E56}" srcOrd="0" destOrd="0" presId="urn:microsoft.com/office/officeart/2005/8/layout/hierarchy1"/>
    <dgm:cxn modelId="{39B9D853-54EB-4348-8767-40FFA3AFC317}" type="presOf" srcId="{750803A0-B7B3-4FF4-973D-25037B6DFF60}" destId="{16D828D8-7FBD-43DB-8F09-D6A1AD7983EB}" srcOrd="0" destOrd="0" presId="urn:microsoft.com/office/officeart/2005/8/layout/hierarchy1"/>
    <dgm:cxn modelId="{88520DE9-97E8-4255-8530-92BF0F3F0D01}" type="presOf" srcId="{A07B8306-9591-4E13-B5D6-27EA9F6720CC}" destId="{30716BEC-1233-4C71-B530-1B64D63DE023}" srcOrd="0" destOrd="0" presId="urn:microsoft.com/office/officeart/2005/8/layout/hierarchy1"/>
    <dgm:cxn modelId="{ED83A392-14C3-47E1-AA08-9854BC91C235}" srcId="{4912EC1A-1C61-4253-BB26-3F5A15FACB8B}" destId="{63222C41-BF96-40DD-8CB8-CA07BBB84068}" srcOrd="0" destOrd="0" parTransId="{43CD808E-76C6-4D01-BC9F-75DA1F7801AA}" sibTransId="{032C2B21-593B-4DC7-97DE-730CB6183854}"/>
    <dgm:cxn modelId="{1AB43630-91D1-4D32-B986-3CBC8CE327B1}" type="presOf" srcId="{A98503E0-2066-473B-A459-77AA020844E5}" destId="{E0DCD06A-3452-4785-BAA8-F2B88EA6CF0E}" srcOrd="0" destOrd="0" presId="urn:microsoft.com/office/officeart/2005/8/layout/hierarchy1"/>
    <dgm:cxn modelId="{4CA12A67-AB58-48F2-8CA7-F4636405AD06}" type="presOf" srcId="{68AEF483-6E7D-4438-877A-FB2721C86CEF}" destId="{8194CA1B-E8EF-4481-81AC-026AEA0D7351}" srcOrd="0" destOrd="0" presId="urn:microsoft.com/office/officeart/2005/8/layout/hierarchy1"/>
    <dgm:cxn modelId="{C4BF041A-2239-4119-9B88-55EEE513E09C}" srcId="{63222C41-BF96-40DD-8CB8-CA07BBB84068}" destId="{68AEF483-6E7D-4438-877A-FB2721C86CEF}" srcOrd="4" destOrd="0" parTransId="{EA5A72CF-850D-47B8-B2A7-6487DC144292}" sibTransId="{7C56DB09-DB7C-4E12-AC76-2D3FD08CCF8E}"/>
    <dgm:cxn modelId="{982D0963-A9C3-4B2B-834A-99342CC6445D}" type="presOf" srcId="{146A4453-AB08-4AE8-8E4D-55DC719AD8E2}" destId="{3452A722-7A4A-49DA-9D9A-77ADF712FF08}" srcOrd="0" destOrd="0" presId="urn:microsoft.com/office/officeart/2005/8/layout/hierarchy1"/>
    <dgm:cxn modelId="{BDCF79D9-A3A5-4E22-8C03-3428913324CB}" type="presOf" srcId="{B5CB8345-0100-4F6B-92E4-33C3927099E1}" destId="{FF933E4F-4FCB-4063-9D21-CB484214D244}" srcOrd="0" destOrd="0" presId="urn:microsoft.com/office/officeart/2005/8/layout/hierarchy1"/>
    <dgm:cxn modelId="{E2814AF3-D230-415C-9D82-456687402730}" type="presOf" srcId="{55BC56EF-AD5F-495B-8F6A-6008896F0E97}" destId="{AD669855-8500-4A18-9BBF-121832B38297}" srcOrd="0" destOrd="0" presId="urn:microsoft.com/office/officeart/2005/8/layout/hierarchy1"/>
    <dgm:cxn modelId="{F77AF635-6A3D-4B76-8D6F-79F0EAB13694}" type="presOf" srcId="{4912EC1A-1C61-4253-BB26-3F5A15FACB8B}" destId="{15EC673B-87DC-499E-A061-2035590DF109}" srcOrd="0" destOrd="0" presId="urn:microsoft.com/office/officeart/2005/8/layout/hierarchy1"/>
    <dgm:cxn modelId="{17094A6B-D946-4959-ABA3-48685DDC9DD4}" srcId="{63222C41-BF96-40DD-8CB8-CA07BBB84068}" destId="{A88E9FAA-391E-4E3A-BBDC-7789AADA7433}" srcOrd="2" destOrd="0" parTransId="{BF4D2E7F-B869-4710-BE53-B4491CA14937}" sibTransId="{7E632C72-885D-47C1-9731-CD533B9C23CF}"/>
    <dgm:cxn modelId="{F4EE5613-1D69-41C9-8EC1-27202A88DE04}" type="presOf" srcId="{BF4D2E7F-B869-4710-BE53-B4491CA14937}" destId="{FADEBD11-0144-4ACD-879E-A5C89BBCD586}" srcOrd="0" destOrd="0" presId="urn:microsoft.com/office/officeart/2005/8/layout/hierarchy1"/>
    <dgm:cxn modelId="{CBBB4813-2442-4053-ADFC-1F6BFE4DDDDA}" srcId="{750803A0-B7B3-4FF4-973D-25037B6DFF60}" destId="{B3BFDB74-3651-4401-B47E-C716975D4F8F}" srcOrd="0" destOrd="0" parTransId="{0FA5F53A-005E-4AC3-A7DE-9E7D7376FB57}" sibTransId="{61F84B15-B39C-48EE-8A4E-F370B2D29A32}"/>
    <dgm:cxn modelId="{240717FB-215A-4D28-98DD-424C824B7141}" srcId="{63222C41-BF96-40DD-8CB8-CA07BBB84068}" destId="{750803A0-B7B3-4FF4-973D-25037B6DFF60}" srcOrd="1" destOrd="0" parTransId="{7D58893C-57F8-4512-9C68-F65245637F1A}" sibTransId="{846BC2AE-9267-429A-B2B4-7783FECAE50A}"/>
    <dgm:cxn modelId="{28AC35FC-3332-4EA5-B28A-302F95384164}" srcId="{68AEF483-6E7D-4438-877A-FB2721C86CEF}" destId="{E7433DF0-A8CE-4D36-BFF3-A2C653BFA6DC}" srcOrd="0" destOrd="0" parTransId="{DD523D9D-0154-44FF-9DE5-1B5A6D9203F4}" sibTransId="{E84D8D18-0C5A-4B6A-9CC1-81FEB36AFA0E}"/>
    <dgm:cxn modelId="{F16D5D07-C578-4A92-9F75-5D86F0E82987}" srcId="{DAE8C75E-162F-45A7-A271-3AF4449B7875}" destId="{B5CB8345-0100-4F6B-92E4-33C3927099E1}" srcOrd="0" destOrd="0" parTransId="{146A4453-AB08-4AE8-8E4D-55DC719AD8E2}" sibTransId="{D10CB44D-C2AB-4D71-A8A2-4618652A829F}"/>
    <dgm:cxn modelId="{EDB075D1-311D-44A8-92DD-1D124258FC70}" srcId="{A88E9FAA-391E-4E3A-BBDC-7789AADA7433}" destId="{C8E3D6E9-37ED-4DEB-8174-F77D3BF6D0BC}" srcOrd="0" destOrd="0" parTransId="{579CCE1F-3C2B-4549-B3CC-11BDC2567FDB}" sibTransId="{2DC1D238-F9E8-4EFE-9C12-E24E8CFBD0F4}"/>
    <dgm:cxn modelId="{C0182F77-AAA3-4E24-A98A-39B213A7F629}" srcId="{63222C41-BF96-40DD-8CB8-CA07BBB84068}" destId="{DAE8C75E-162F-45A7-A271-3AF4449B7875}" srcOrd="3" destOrd="0" parTransId="{A98503E0-2066-473B-A459-77AA020844E5}" sibTransId="{86ACD694-2104-4B68-A62D-1107E9D634CF}"/>
    <dgm:cxn modelId="{EE4C4D9E-591E-4F01-9350-4C9084FEE45F}" type="presOf" srcId="{DD523D9D-0154-44FF-9DE5-1B5A6D9203F4}" destId="{6CBF5BCC-8D1C-4710-9795-BB0EAABF522F}" srcOrd="0" destOrd="0" presId="urn:microsoft.com/office/officeart/2005/8/layout/hierarchy1"/>
    <dgm:cxn modelId="{7EE1E30D-BFE3-4695-A98A-1E8CA8CCD256}" type="presOf" srcId="{EA5A72CF-850D-47B8-B2A7-6487DC144292}" destId="{95A4FEAA-0BEB-4C72-8C10-386F5506BA41}" srcOrd="0" destOrd="0" presId="urn:microsoft.com/office/officeart/2005/8/layout/hierarchy1"/>
    <dgm:cxn modelId="{D4416D26-C25F-4BA4-94CB-3CBE79BE5374}" type="presOf" srcId="{E7433DF0-A8CE-4D36-BFF3-A2C653BFA6DC}" destId="{17580FF9-B5D6-44AF-BD1C-C94FC3BA3713}" srcOrd="0" destOrd="0" presId="urn:microsoft.com/office/officeart/2005/8/layout/hierarchy1"/>
    <dgm:cxn modelId="{FF8453BA-CA8C-4EEC-B5DC-A1A5D1F67F6F}" type="presOf" srcId="{7D58893C-57F8-4512-9C68-F65245637F1A}" destId="{973F124D-0128-48B9-85D3-65B93B57F8CB}" srcOrd="0" destOrd="0" presId="urn:microsoft.com/office/officeart/2005/8/layout/hierarchy1"/>
    <dgm:cxn modelId="{D9BF0C23-BA6F-4077-BFB5-1E0D4A47B57E}" srcId="{63222C41-BF96-40DD-8CB8-CA07BBB84068}" destId="{A07B8306-9591-4E13-B5D6-27EA9F6720CC}" srcOrd="0" destOrd="0" parTransId="{55BC56EF-AD5F-495B-8F6A-6008896F0E97}" sibTransId="{D898DA3F-87AB-4038-8C1C-E2E4D24E07AC}"/>
    <dgm:cxn modelId="{1A0E32B0-DE5D-409C-9672-6530A235F741}" type="presOf" srcId="{C8E3D6E9-37ED-4DEB-8174-F77D3BF6D0BC}" destId="{8D546065-1498-4593-B677-9F2F88195532}" srcOrd="0" destOrd="0" presId="urn:microsoft.com/office/officeart/2005/8/layout/hierarchy1"/>
    <dgm:cxn modelId="{5FEC679E-5495-4EBA-8757-DF9B906A94CF}" type="presParOf" srcId="{15EC673B-87DC-499E-A061-2035590DF109}" destId="{828CEE3E-511C-4590-8912-7623E9D6ACAA}" srcOrd="0" destOrd="0" presId="urn:microsoft.com/office/officeart/2005/8/layout/hierarchy1"/>
    <dgm:cxn modelId="{C2E2E1AA-100C-4E1E-94B7-2E32FF7D4621}" type="presParOf" srcId="{828CEE3E-511C-4590-8912-7623E9D6ACAA}" destId="{A51F214B-F663-46F8-91E2-098491B6F88B}" srcOrd="0" destOrd="0" presId="urn:microsoft.com/office/officeart/2005/8/layout/hierarchy1"/>
    <dgm:cxn modelId="{4AE172B4-9A27-492D-86D7-AF1F2853868A}" type="presParOf" srcId="{A51F214B-F663-46F8-91E2-098491B6F88B}" destId="{7DC566A2-2938-4434-A45B-7EADABB553AE}" srcOrd="0" destOrd="0" presId="urn:microsoft.com/office/officeart/2005/8/layout/hierarchy1"/>
    <dgm:cxn modelId="{4D9CBC36-7831-4D0C-9EEA-4641AFD31D49}" type="presParOf" srcId="{A51F214B-F663-46F8-91E2-098491B6F88B}" destId="{DA39DFC7-6643-45B3-B266-417BCB0692F2}" srcOrd="1" destOrd="0" presId="urn:microsoft.com/office/officeart/2005/8/layout/hierarchy1"/>
    <dgm:cxn modelId="{5512CCB2-7B64-4A02-95F4-D936B0E81E4B}" type="presParOf" srcId="{828CEE3E-511C-4590-8912-7623E9D6ACAA}" destId="{206F13A3-D09D-4617-A39B-09B008A7955C}" srcOrd="1" destOrd="0" presId="urn:microsoft.com/office/officeart/2005/8/layout/hierarchy1"/>
    <dgm:cxn modelId="{96969D6F-0264-457D-9BBD-4FC9F28949E5}" type="presParOf" srcId="{206F13A3-D09D-4617-A39B-09B008A7955C}" destId="{AD669855-8500-4A18-9BBF-121832B38297}" srcOrd="0" destOrd="0" presId="urn:microsoft.com/office/officeart/2005/8/layout/hierarchy1"/>
    <dgm:cxn modelId="{9CB7C637-B185-4E2A-953B-97A7903AABFA}" type="presParOf" srcId="{206F13A3-D09D-4617-A39B-09B008A7955C}" destId="{FC85B567-4B97-4486-917A-A1120E81D91B}" srcOrd="1" destOrd="0" presId="urn:microsoft.com/office/officeart/2005/8/layout/hierarchy1"/>
    <dgm:cxn modelId="{00317C4D-3B7E-41E0-990C-5FCCC2350C13}" type="presParOf" srcId="{FC85B567-4B97-4486-917A-A1120E81D91B}" destId="{47EFA67D-3654-4C7B-927B-C3DFAC9B7D0C}" srcOrd="0" destOrd="0" presId="urn:microsoft.com/office/officeart/2005/8/layout/hierarchy1"/>
    <dgm:cxn modelId="{CB220A65-0DD7-4698-806B-EE87C1B84326}" type="presParOf" srcId="{47EFA67D-3654-4C7B-927B-C3DFAC9B7D0C}" destId="{7A9FBE2A-A0B0-437A-BB97-0EB562036168}" srcOrd="0" destOrd="0" presId="urn:microsoft.com/office/officeart/2005/8/layout/hierarchy1"/>
    <dgm:cxn modelId="{4B209E05-1F9B-40EF-8AB7-B5D49DDA9B73}" type="presParOf" srcId="{47EFA67D-3654-4C7B-927B-C3DFAC9B7D0C}" destId="{30716BEC-1233-4C71-B530-1B64D63DE023}" srcOrd="1" destOrd="0" presId="urn:microsoft.com/office/officeart/2005/8/layout/hierarchy1"/>
    <dgm:cxn modelId="{161DD099-625A-4F9D-89FE-3034652F907A}" type="presParOf" srcId="{FC85B567-4B97-4486-917A-A1120E81D91B}" destId="{9A8B9062-BB86-4354-98C3-772C20062A41}" srcOrd="1" destOrd="0" presId="urn:microsoft.com/office/officeart/2005/8/layout/hierarchy1"/>
    <dgm:cxn modelId="{3EDA9AC1-A180-4CC5-89EA-D2535429F5A1}" type="presParOf" srcId="{206F13A3-D09D-4617-A39B-09B008A7955C}" destId="{973F124D-0128-48B9-85D3-65B93B57F8CB}" srcOrd="2" destOrd="0" presId="urn:microsoft.com/office/officeart/2005/8/layout/hierarchy1"/>
    <dgm:cxn modelId="{117E607F-41B9-4011-96E2-D05766B8132C}" type="presParOf" srcId="{206F13A3-D09D-4617-A39B-09B008A7955C}" destId="{C31907CC-0B56-4F29-AC48-2717FE0526CE}" srcOrd="3" destOrd="0" presId="urn:microsoft.com/office/officeart/2005/8/layout/hierarchy1"/>
    <dgm:cxn modelId="{5C1E7FD7-D3E5-4503-9C5A-CE9E67DD2D0A}" type="presParOf" srcId="{C31907CC-0B56-4F29-AC48-2717FE0526CE}" destId="{10F49A7A-35EB-4E79-AA39-7FF257C3971D}" srcOrd="0" destOrd="0" presId="urn:microsoft.com/office/officeart/2005/8/layout/hierarchy1"/>
    <dgm:cxn modelId="{AD2A0E78-CD69-4800-A70C-988438F2F5A7}" type="presParOf" srcId="{10F49A7A-35EB-4E79-AA39-7FF257C3971D}" destId="{3D50D3BD-1582-48A4-BCCF-03A6176AD956}" srcOrd="0" destOrd="0" presId="urn:microsoft.com/office/officeart/2005/8/layout/hierarchy1"/>
    <dgm:cxn modelId="{458AF2A7-ED0F-4AAD-A259-079BE90E9094}" type="presParOf" srcId="{10F49A7A-35EB-4E79-AA39-7FF257C3971D}" destId="{16D828D8-7FBD-43DB-8F09-D6A1AD7983EB}" srcOrd="1" destOrd="0" presId="urn:microsoft.com/office/officeart/2005/8/layout/hierarchy1"/>
    <dgm:cxn modelId="{B30A85B2-8571-432C-B3B8-E448DEB8F288}" type="presParOf" srcId="{C31907CC-0B56-4F29-AC48-2717FE0526CE}" destId="{A68AD0F6-DFC1-4F8E-81F9-7952FFD3C564}" srcOrd="1" destOrd="0" presId="urn:microsoft.com/office/officeart/2005/8/layout/hierarchy1"/>
    <dgm:cxn modelId="{1E761A82-DD45-4317-BB7B-6945FABB7478}" type="presParOf" srcId="{A68AD0F6-DFC1-4F8E-81F9-7952FFD3C564}" destId="{51E101F9-D0CC-4A48-842F-FE80CC106223}" srcOrd="0" destOrd="0" presId="urn:microsoft.com/office/officeart/2005/8/layout/hierarchy1"/>
    <dgm:cxn modelId="{85618CBB-57F5-40EC-8931-96F0F7482DD8}" type="presParOf" srcId="{A68AD0F6-DFC1-4F8E-81F9-7952FFD3C564}" destId="{B0BE8720-FD38-4BA7-B0FE-BC9090932F6F}" srcOrd="1" destOrd="0" presId="urn:microsoft.com/office/officeart/2005/8/layout/hierarchy1"/>
    <dgm:cxn modelId="{BA3078E0-76C6-4B79-BA48-3288519B9425}" type="presParOf" srcId="{B0BE8720-FD38-4BA7-B0FE-BC9090932F6F}" destId="{862C3CC6-59CF-4A7C-93E7-29BED1C23F22}" srcOrd="0" destOrd="0" presId="urn:microsoft.com/office/officeart/2005/8/layout/hierarchy1"/>
    <dgm:cxn modelId="{8E1C994A-27FF-4421-80AE-E0192FF928A5}" type="presParOf" srcId="{862C3CC6-59CF-4A7C-93E7-29BED1C23F22}" destId="{B2AEC4D0-70BA-4F9B-AD4D-EEAB2D127969}" srcOrd="0" destOrd="0" presId="urn:microsoft.com/office/officeart/2005/8/layout/hierarchy1"/>
    <dgm:cxn modelId="{AFA40E87-CA44-4B59-9560-0F40D7B78FAC}" type="presParOf" srcId="{862C3CC6-59CF-4A7C-93E7-29BED1C23F22}" destId="{B138A2D4-6E20-47DC-B524-BA42B66E5BD4}" srcOrd="1" destOrd="0" presId="urn:microsoft.com/office/officeart/2005/8/layout/hierarchy1"/>
    <dgm:cxn modelId="{C962EF5E-2EBC-4FDE-9204-55477A993B6E}" type="presParOf" srcId="{B0BE8720-FD38-4BA7-B0FE-BC9090932F6F}" destId="{085F9465-4280-48CA-9E02-EB1F9E06ACCC}" srcOrd="1" destOrd="0" presId="urn:microsoft.com/office/officeart/2005/8/layout/hierarchy1"/>
    <dgm:cxn modelId="{691033D7-0B01-4155-894B-4801A529CA59}" type="presParOf" srcId="{206F13A3-D09D-4617-A39B-09B008A7955C}" destId="{FADEBD11-0144-4ACD-879E-A5C89BBCD586}" srcOrd="4" destOrd="0" presId="urn:microsoft.com/office/officeart/2005/8/layout/hierarchy1"/>
    <dgm:cxn modelId="{299A34C8-5EF5-40AB-8F0D-2EA28144AE3E}" type="presParOf" srcId="{206F13A3-D09D-4617-A39B-09B008A7955C}" destId="{420DB334-0B15-42B9-8B07-76112F1472F7}" srcOrd="5" destOrd="0" presId="urn:microsoft.com/office/officeart/2005/8/layout/hierarchy1"/>
    <dgm:cxn modelId="{3CB7D886-B979-4E91-AC8C-E82C706024E1}" type="presParOf" srcId="{420DB334-0B15-42B9-8B07-76112F1472F7}" destId="{4686BC6F-30AF-4155-83B8-D44A4BCB9788}" srcOrd="0" destOrd="0" presId="urn:microsoft.com/office/officeart/2005/8/layout/hierarchy1"/>
    <dgm:cxn modelId="{3E193124-0CFA-472E-AC20-A04A33AA0D67}" type="presParOf" srcId="{4686BC6F-30AF-4155-83B8-D44A4BCB9788}" destId="{7CC9E03E-2D27-4FAF-ACB6-6D9C6DE9D95A}" srcOrd="0" destOrd="0" presId="urn:microsoft.com/office/officeart/2005/8/layout/hierarchy1"/>
    <dgm:cxn modelId="{BD472F71-C64E-4B41-B5A5-032105AB4FF2}" type="presParOf" srcId="{4686BC6F-30AF-4155-83B8-D44A4BCB9788}" destId="{F5964ACA-F496-4C08-BCC0-6B3EB8E15E56}" srcOrd="1" destOrd="0" presId="urn:microsoft.com/office/officeart/2005/8/layout/hierarchy1"/>
    <dgm:cxn modelId="{77580542-6CCA-46B1-90F0-96CC3D7FA48C}" type="presParOf" srcId="{420DB334-0B15-42B9-8B07-76112F1472F7}" destId="{0A860CA2-2400-47F6-8991-3AA94F789300}" srcOrd="1" destOrd="0" presId="urn:microsoft.com/office/officeart/2005/8/layout/hierarchy1"/>
    <dgm:cxn modelId="{FAC9B7DB-970E-4482-A5DE-6995A53562FB}" type="presParOf" srcId="{0A860CA2-2400-47F6-8991-3AA94F789300}" destId="{5C4AEBFA-D9F8-4ECC-A845-6F8077908FE1}" srcOrd="0" destOrd="0" presId="urn:microsoft.com/office/officeart/2005/8/layout/hierarchy1"/>
    <dgm:cxn modelId="{FFBD5C50-DC87-4FF3-98EE-B839E62B0657}" type="presParOf" srcId="{0A860CA2-2400-47F6-8991-3AA94F789300}" destId="{D3EA23D1-1688-4CE2-88EF-3CC25EB007BB}" srcOrd="1" destOrd="0" presId="urn:microsoft.com/office/officeart/2005/8/layout/hierarchy1"/>
    <dgm:cxn modelId="{00351900-87AE-449A-BC21-DC6F9C9C1C5D}" type="presParOf" srcId="{D3EA23D1-1688-4CE2-88EF-3CC25EB007BB}" destId="{2DC35379-B5CC-4BAE-B40E-8024305F467A}" srcOrd="0" destOrd="0" presId="urn:microsoft.com/office/officeart/2005/8/layout/hierarchy1"/>
    <dgm:cxn modelId="{D8C63A8D-DD66-45BB-9D40-B571700D265B}" type="presParOf" srcId="{2DC35379-B5CC-4BAE-B40E-8024305F467A}" destId="{8285019B-27F9-472F-AC41-DB4AFEDE28D9}" srcOrd="0" destOrd="0" presId="urn:microsoft.com/office/officeart/2005/8/layout/hierarchy1"/>
    <dgm:cxn modelId="{3CB4F68D-A063-4190-A977-E95FD6CE6E5B}" type="presParOf" srcId="{2DC35379-B5CC-4BAE-B40E-8024305F467A}" destId="{8D546065-1498-4593-B677-9F2F88195532}" srcOrd="1" destOrd="0" presId="urn:microsoft.com/office/officeart/2005/8/layout/hierarchy1"/>
    <dgm:cxn modelId="{B164D798-B328-4AF0-B789-3E62330EBE82}" type="presParOf" srcId="{D3EA23D1-1688-4CE2-88EF-3CC25EB007BB}" destId="{1145984E-D2C8-4160-87B9-646C0B2CFE2C}" srcOrd="1" destOrd="0" presId="urn:microsoft.com/office/officeart/2005/8/layout/hierarchy1"/>
    <dgm:cxn modelId="{373EB9F8-1FDD-4116-BE1A-C951C66B59E6}" type="presParOf" srcId="{206F13A3-D09D-4617-A39B-09B008A7955C}" destId="{E0DCD06A-3452-4785-BAA8-F2B88EA6CF0E}" srcOrd="6" destOrd="0" presId="urn:microsoft.com/office/officeart/2005/8/layout/hierarchy1"/>
    <dgm:cxn modelId="{63FF218D-8C02-4876-B792-150299E46DC2}" type="presParOf" srcId="{206F13A3-D09D-4617-A39B-09B008A7955C}" destId="{C5DB64A7-94D4-4617-84A5-99C7FCA47BF0}" srcOrd="7" destOrd="0" presId="urn:microsoft.com/office/officeart/2005/8/layout/hierarchy1"/>
    <dgm:cxn modelId="{009EA5AB-8310-4068-B13C-FF7F15CAF2D6}" type="presParOf" srcId="{C5DB64A7-94D4-4617-84A5-99C7FCA47BF0}" destId="{98A9C27C-925A-4152-8566-6159E39D85BC}" srcOrd="0" destOrd="0" presId="urn:microsoft.com/office/officeart/2005/8/layout/hierarchy1"/>
    <dgm:cxn modelId="{3FFBAC8B-C3D4-416D-9783-33F9D2648FFF}" type="presParOf" srcId="{98A9C27C-925A-4152-8566-6159E39D85BC}" destId="{ED8EAC26-C221-4C24-AC52-C66E49FE2ECA}" srcOrd="0" destOrd="0" presId="urn:microsoft.com/office/officeart/2005/8/layout/hierarchy1"/>
    <dgm:cxn modelId="{200A19FD-A8E7-476F-84F3-B35CE79C5D2E}" type="presParOf" srcId="{98A9C27C-925A-4152-8566-6159E39D85BC}" destId="{96DA9803-6B25-48F1-A1E8-CBCA19E43193}" srcOrd="1" destOrd="0" presId="urn:microsoft.com/office/officeart/2005/8/layout/hierarchy1"/>
    <dgm:cxn modelId="{3DD7B854-77A1-4761-B7CD-7A87B16C8501}" type="presParOf" srcId="{C5DB64A7-94D4-4617-84A5-99C7FCA47BF0}" destId="{C5ED40D7-8EB0-4F86-88AF-84585C501A25}" srcOrd="1" destOrd="0" presId="urn:microsoft.com/office/officeart/2005/8/layout/hierarchy1"/>
    <dgm:cxn modelId="{5A9A1946-318F-4D5E-A551-6B79D3F64E16}" type="presParOf" srcId="{C5ED40D7-8EB0-4F86-88AF-84585C501A25}" destId="{3452A722-7A4A-49DA-9D9A-77ADF712FF08}" srcOrd="0" destOrd="0" presId="urn:microsoft.com/office/officeart/2005/8/layout/hierarchy1"/>
    <dgm:cxn modelId="{8EC81789-582D-44B8-9F2D-0FA701E943C1}" type="presParOf" srcId="{C5ED40D7-8EB0-4F86-88AF-84585C501A25}" destId="{3EAEB3C9-E26F-4B3E-83FD-33B87A93E4EB}" srcOrd="1" destOrd="0" presId="urn:microsoft.com/office/officeart/2005/8/layout/hierarchy1"/>
    <dgm:cxn modelId="{77AFA8F7-3DCD-4E30-9D57-D10C8C1C3F70}" type="presParOf" srcId="{3EAEB3C9-E26F-4B3E-83FD-33B87A93E4EB}" destId="{485F67F7-A755-4E84-BE60-321B8991C33D}" srcOrd="0" destOrd="0" presId="urn:microsoft.com/office/officeart/2005/8/layout/hierarchy1"/>
    <dgm:cxn modelId="{524918AC-A977-41FB-819B-8439E22C4AAD}" type="presParOf" srcId="{485F67F7-A755-4E84-BE60-321B8991C33D}" destId="{5D0B5263-04DF-4C14-9E6F-4D597E0A372C}" srcOrd="0" destOrd="0" presId="urn:microsoft.com/office/officeart/2005/8/layout/hierarchy1"/>
    <dgm:cxn modelId="{F9474984-8AD4-4A11-BA36-794C65C90CEF}" type="presParOf" srcId="{485F67F7-A755-4E84-BE60-321B8991C33D}" destId="{FF933E4F-4FCB-4063-9D21-CB484214D244}" srcOrd="1" destOrd="0" presId="urn:microsoft.com/office/officeart/2005/8/layout/hierarchy1"/>
    <dgm:cxn modelId="{CA00EA8E-D39E-4EC8-8D95-1E695144EEA9}" type="presParOf" srcId="{3EAEB3C9-E26F-4B3E-83FD-33B87A93E4EB}" destId="{6CA61959-893E-4D17-8B74-075BE5A42F76}" srcOrd="1" destOrd="0" presId="urn:microsoft.com/office/officeart/2005/8/layout/hierarchy1"/>
    <dgm:cxn modelId="{C5CDC9D2-61B9-49DF-9742-A0315DA6C36B}" type="presParOf" srcId="{206F13A3-D09D-4617-A39B-09B008A7955C}" destId="{95A4FEAA-0BEB-4C72-8C10-386F5506BA41}" srcOrd="8" destOrd="0" presId="urn:microsoft.com/office/officeart/2005/8/layout/hierarchy1"/>
    <dgm:cxn modelId="{7E5CFBE5-B910-4215-A38E-B035C91D8841}" type="presParOf" srcId="{206F13A3-D09D-4617-A39B-09B008A7955C}" destId="{8A328D37-38D4-4B77-866C-2AA69BDA9730}" srcOrd="9" destOrd="0" presId="urn:microsoft.com/office/officeart/2005/8/layout/hierarchy1"/>
    <dgm:cxn modelId="{40C72E6F-5013-418A-85A3-6BB62A177213}" type="presParOf" srcId="{8A328D37-38D4-4B77-866C-2AA69BDA9730}" destId="{8B806707-42BE-465C-A998-D9E27B7A6E1F}" srcOrd="0" destOrd="0" presId="urn:microsoft.com/office/officeart/2005/8/layout/hierarchy1"/>
    <dgm:cxn modelId="{DE6C312C-D6BD-4F09-9C5C-2AF79EF8FDC4}" type="presParOf" srcId="{8B806707-42BE-465C-A998-D9E27B7A6E1F}" destId="{6AD6CE3B-FA02-4860-8E9F-61F268F3AC4E}" srcOrd="0" destOrd="0" presId="urn:microsoft.com/office/officeart/2005/8/layout/hierarchy1"/>
    <dgm:cxn modelId="{B39C882F-68FD-4299-B166-A9E9769CC922}" type="presParOf" srcId="{8B806707-42BE-465C-A998-D9E27B7A6E1F}" destId="{8194CA1B-E8EF-4481-81AC-026AEA0D7351}" srcOrd="1" destOrd="0" presId="urn:microsoft.com/office/officeart/2005/8/layout/hierarchy1"/>
    <dgm:cxn modelId="{35C78D4D-F7E0-4190-BA9B-607A832DB53E}" type="presParOf" srcId="{8A328D37-38D4-4B77-866C-2AA69BDA9730}" destId="{3C06CA0B-ADD1-4F21-BCA9-7A264379DF6B}" srcOrd="1" destOrd="0" presId="urn:microsoft.com/office/officeart/2005/8/layout/hierarchy1"/>
    <dgm:cxn modelId="{485AB2CB-93D8-478A-BDE5-64764FDBEDE2}" type="presParOf" srcId="{3C06CA0B-ADD1-4F21-BCA9-7A264379DF6B}" destId="{6CBF5BCC-8D1C-4710-9795-BB0EAABF522F}" srcOrd="0" destOrd="0" presId="urn:microsoft.com/office/officeart/2005/8/layout/hierarchy1"/>
    <dgm:cxn modelId="{9721FD5D-39FE-43C5-943F-BF2FBFF9F4B1}" type="presParOf" srcId="{3C06CA0B-ADD1-4F21-BCA9-7A264379DF6B}" destId="{A30E50D1-15B8-470E-9ECA-F199AB33D94A}" srcOrd="1" destOrd="0" presId="urn:microsoft.com/office/officeart/2005/8/layout/hierarchy1"/>
    <dgm:cxn modelId="{00A49EE8-E30D-4A09-8F56-D0955FF38075}" type="presParOf" srcId="{A30E50D1-15B8-470E-9ECA-F199AB33D94A}" destId="{406ABA75-CFC2-457B-9CFB-3DE4937175C6}" srcOrd="0" destOrd="0" presId="urn:microsoft.com/office/officeart/2005/8/layout/hierarchy1"/>
    <dgm:cxn modelId="{00C77567-999A-4E82-9153-446D46F3EBAB}" type="presParOf" srcId="{406ABA75-CFC2-457B-9CFB-3DE4937175C6}" destId="{B1C56540-274A-4A80-BAD6-8A150BFCA1AD}" srcOrd="0" destOrd="0" presId="urn:microsoft.com/office/officeart/2005/8/layout/hierarchy1"/>
    <dgm:cxn modelId="{16C488BE-1553-4FE7-ABC1-0FBFF8E41EF4}" type="presParOf" srcId="{406ABA75-CFC2-457B-9CFB-3DE4937175C6}" destId="{17580FF9-B5D6-44AF-BD1C-C94FC3BA3713}" srcOrd="1" destOrd="0" presId="urn:microsoft.com/office/officeart/2005/8/layout/hierarchy1"/>
    <dgm:cxn modelId="{FEEA0CBE-9A13-4E1F-849E-98BBB3F2FB73}" type="presParOf" srcId="{A30E50D1-15B8-470E-9ECA-F199AB33D94A}" destId="{EF93D5CE-9D0C-412E-8FD7-1E2C1EDAED92}" srcOrd="1" destOrd="0" presId="urn:microsoft.com/office/officeart/2005/8/layout/hierarchy1"/>
  </dgm:cxnLst>
  <dgm:bg>
    <a:solidFill>
      <a:schemeClr val="bg2">
        <a:lumMod val="90000"/>
      </a:schemeClr>
    </a:solidFill>
    <a:effectLst/>
  </dgm:bg>
  <dgm:whole>
    <a:effectLst/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B0288B-6E51-4A66-9399-0FD37DD917E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0AD5601F-CAD8-470C-B1CA-771B77268E7A}">
      <dgm:prSet phldrT="[Texto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dirty="0" smtClean="0">
              <a:solidFill>
                <a:schemeClr val="bg1"/>
              </a:solidFill>
              <a:latin typeface="Arial"/>
              <a:ea typeface="Times New Roman"/>
              <a:cs typeface="Arial"/>
            </a:rPr>
            <a:t>Pulpa para disolver/ Fibras celulósicas</a:t>
          </a:r>
          <a:endParaRPr lang="es-AR" sz="2400" dirty="0" smtClean="0">
            <a:solidFill>
              <a:schemeClr val="bg1"/>
            </a:solidFill>
            <a:latin typeface="Arial"/>
            <a:ea typeface="Times New Roman"/>
            <a:cs typeface="Times New Roman"/>
          </a:endParaRPr>
        </a:p>
      </dgm:t>
    </dgm:pt>
    <dgm:pt modelId="{D4AC13B4-DD00-4BB6-9B03-580025D49007}" type="parTrans" cxnId="{4045FA01-68F8-4C9B-82DE-D5F92FBF3A5C}">
      <dgm:prSet/>
      <dgm:spPr/>
      <dgm:t>
        <a:bodyPr/>
        <a:lstStyle/>
        <a:p>
          <a:endParaRPr lang="es-AR" sz="2000"/>
        </a:p>
      </dgm:t>
    </dgm:pt>
    <dgm:pt modelId="{D363F141-947D-4F6C-B6AD-3876FCDF2392}" type="sibTrans" cxnId="{4045FA01-68F8-4C9B-82DE-D5F92FBF3A5C}">
      <dgm:prSet/>
      <dgm:spPr/>
      <dgm:t>
        <a:bodyPr/>
        <a:lstStyle/>
        <a:p>
          <a:endParaRPr lang="es-AR" sz="2000"/>
        </a:p>
      </dgm:t>
    </dgm:pt>
    <dgm:pt modelId="{2F8F303C-B3B5-49CD-B4F2-E328D8429301}">
      <dgm:prSet phldrT="[Texto]" custT="1"/>
      <dgm:spPr/>
      <dgm:t>
        <a:bodyPr/>
        <a:lstStyle/>
        <a:p>
          <a:pPr marL="361950" indent="-361950" algn="l" defTabSz="800100">
            <a:lnSpc>
              <a:spcPct val="100000"/>
            </a:lnSpc>
            <a:spcBef>
              <a:spcPts val="600"/>
            </a:spcBef>
            <a:spcAft>
              <a:spcPts val="0"/>
            </a:spcAft>
            <a:buNone/>
          </a:pPr>
          <a:r>
            <a:rPr lang="es-AR" sz="2000" dirty="0" err="1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Rayon</a:t>
          </a:r>
          <a:endParaRPr lang="es-AR" sz="20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Arial"/>
          </a:endParaRPr>
        </a:p>
      </dgm:t>
    </dgm:pt>
    <dgm:pt modelId="{D91CC3EB-455C-4ED6-9329-6FBB0363822D}" type="parTrans" cxnId="{732C9A3A-DBB1-4B42-B3D4-4C658355163D}">
      <dgm:prSet/>
      <dgm:spPr/>
      <dgm:t>
        <a:bodyPr/>
        <a:lstStyle/>
        <a:p>
          <a:endParaRPr lang="es-AR" sz="2000"/>
        </a:p>
      </dgm:t>
    </dgm:pt>
    <dgm:pt modelId="{3DEC920D-E5DB-4979-81DB-ACDC49E2079F}" type="sibTrans" cxnId="{732C9A3A-DBB1-4B42-B3D4-4C658355163D}">
      <dgm:prSet/>
      <dgm:spPr/>
      <dgm:t>
        <a:bodyPr/>
        <a:lstStyle/>
        <a:p>
          <a:endParaRPr lang="es-AR" sz="2000"/>
        </a:p>
      </dgm:t>
    </dgm:pt>
    <dgm:pt modelId="{FF101550-49F4-4844-B54A-65FEA2A1B7D1}">
      <dgm:prSet phldrT="[Texto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dirty="0" err="1" smtClean="0">
              <a:solidFill>
                <a:schemeClr val="bg1"/>
              </a:solidFill>
              <a:latin typeface="Arial"/>
              <a:ea typeface="Times New Roman"/>
              <a:cs typeface="Arial"/>
            </a:rPr>
            <a:t>Oligómeros</a:t>
          </a:r>
          <a:r>
            <a:rPr lang="es-ES" sz="2400" dirty="0" smtClean="0">
              <a:solidFill>
                <a:schemeClr val="bg1"/>
              </a:solidFill>
              <a:latin typeface="Arial"/>
              <a:ea typeface="Times New Roman"/>
              <a:cs typeface="Arial"/>
            </a:rPr>
            <a:t> y glucosa</a:t>
          </a:r>
          <a:endParaRPr lang="es-AR" sz="2400" dirty="0" smtClean="0">
            <a:solidFill>
              <a:schemeClr val="bg1"/>
            </a:solidFill>
            <a:latin typeface="Arial"/>
            <a:ea typeface="Times New Roman"/>
            <a:cs typeface="Times New Roman"/>
          </a:endParaRPr>
        </a:p>
      </dgm:t>
    </dgm:pt>
    <dgm:pt modelId="{39BEC494-490E-408E-9C0A-F31D3F286B35}" type="parTrans" cxnId="{36F7A7BC-F800-4E0E-8AD1-6ABD2F523B9D}">
      <dgm:prSet/>
      <dgm:spPr/>
      <dgm:t>
        <a:bodyPr/>
        <a:lstStyle/>
        <a:p>
          <a:endParaRPr lang="es-AR" sz="2000"/>
        </a:p>
      </dgm:t>
    </dgm:pt>
    <dgm:pt modelId="{E80289F6-F1DF-412F-BFEB-F4D3BADEECDA}" type="sibTrans" cxnId="{36F7A7BC-F800-4E0E-8AD1-6ABD2F523B9D}">
      <dgm:prSet/>
      <dgm:spPr/>
      <dgm:t>
        <a:bodyPr/>
        <a:lstStyle/>
        <a:p>
          <a:endParaRPr lang="es-AR" sz="2000"/>
        </a:p>
      </dgm:t>
    </dgm:pt>
    <dgm:pt modelId="{E5139670-21AB-43D2-8782-49170691B7CA}">
      <dgm:prSet phldrT="[Texto]" custT="1"/>
      <dgm:spPr/>
      <dgm:t>
        <a:bodyPr/>
        <a:lstStyle/>
        <a:p>
          <a:pPr marL="266700" indent="-266700" algn="l">
            <a:lnSpc>
              <a:spcPct val="100000"/>
            </a:lnSpc>
            <a:spcBef>
              <a:spcPts val="600"/>
            </a:spcBef>
            <a:spcAft>
              <a:spcPts val="0"/>
            </a:spcAft>
          </a:pPr>
          <a:r>
            <a:rPr lang="pt-BR" sz="20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Etanol</a:t>
          </a:r>
          <a:endParaRPr lang="es-AR" sz="20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Arial"/>
          </a:endParaRPr>
        </a:p>
      </dgm:t>
    </dgm:pt>
    <dgm:pt modelId="{4BE94416-58FD-46CB-AA89-CF5A4727B69A}" type="parTrans" cxnId="{33A21410-3BC6-4B50-805C-B5BA8761E023}">
      <dgm:prSet/>
      <dgm:spPr/>
      <dgm:t>
        <a:bodyPr/>
        <a:lstStyle/>
        <a:p>
          <a:endParaRPr lang="es-AR" sz="2000"/>
        </a:p>
      </dgm:t>
    </dgm:pt>
    <dgm:pt modelId="{31666C5C-555C-44B8-9F58-BAF16A197ADC}" type="sibTrans" cxnId="{33A21410-3BC6-4B50-805C-B5BA8761E023}">
      <dgm:prSet/>
      <dgm:spPr/>
      <dgm:t>
        <a:bodyPr/>
        <a:lstStyle/>
        <a:p>
          <a:endParaRPr lang="es-AR" sz="2000"/>
        </a:p>
      </dgm:t>
    </dgm:pt>
    <dgm:pt modelId="{A68F3319-EB57-407C-9373-8BA7FBB8A1CA}">
      <dgm:prSet phldrT="[Texto]" custT="1"/>
      <dgm:spPr/>
      <dgm:t>
        <a:bodyPr/>
        <a:lstStyle/>
        <a:p>
          <a:pPr marL="361950" marR="0" indent="-361950" algn="l" defTabSz="800100" eaLnBrk="1" fontAlgn="auto" latinLnBrk="0" hangingPunct="1">
            <a:lnSpc>
              <a:spcPct val="100000"/>
            </a:lnSpc>
            <a:spcBef>
              <a:spcPts val="60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dirty="0" err="1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Nanofibras</a:t>
          </a:r>
          <a:r>
            <a:rPr lang="es-ES" sz="20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 / </a:t>
          </a:r>
          <a:r>
            <a:rPr lang="es-ES" sz="2000" dirty="0" err="1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Nanocristales</a:t>
          </a:r>
          <a:r>
            <a:rPr lang="es-ES" sz="20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 de </a:t>
          </a:r>
          <a:r>
            <a:rPr lang="es-ES" sz="2000" dirty="0" smtClean="0">
              <a:solidFill>
                <a:schemeClr val="bg2">
                  <a:lumMod val="10000"/>
                </a:schemeClr>
              </a:solidFill>
              <a:latin typeface="+mn-lt"/>
              <a:ea typeface="Times New Roman"/>
              <a:cs typeface="Arial"/>
            </a:rPr>
            <a:t>celulosa</a:t>
          </a:r>
          <a:endParaRPr lang="es-AR" sz="2000" dirty="0" smtClean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Arial"/>
          </a:endParaRPr>
        </a:p>
      </dgm:t>
    </dgm:pt>
    <dgm:pt modelId="{B6ABCD42-B251-44EE-A1CC-5BB47F1FEF83}" type="parTrans" cxnId="{79224AE1-01A5-401E-B1BF-6DA7878BFA16}">
      <dgm:prSet/>
      <dgm:spPr/>
      <dgm:t>
        <a:bodyPr/>
        <a:lstStyle/>
        <a:p>
          <a:endParaRPr lang="es-AR" sz="2000"/>
        </a:p>
      </dgm:t>
    </dgm:pt>
    <dgm:pt modelId="{ECF19517-A4FB-4FF3-A5A1-439D4BB29908}" type="sibTrans" cxnId="{79224AE1-01A5-401E-B1BF-6DA7878BFA16}">
      <dgm:prSet/>
      <dgm:spPr/>
      <dgm:t>
        <a:bodyPr/>
        <a:lstStyle/>
        <a:p>
          <a:endParaRPr lang="es-AR" sz="2000"/>
        </a:p>
      </dgm:t>
    </dgm:pt>
    <dgm:pt modelId="{D1268B28-70BB-45BF-BE60-980366AF4A67}">
      <dgm:prSet phldrT="[Texto]" custT="1"/>
      <dgm:spPr/>
      <dgm:t>
        <a:bodyPr/>
        <a:lstStyle/>
        <a:p>
          <a:pPr marL="266700" indent="-266700" algn="l">
            <a:lnSpc>
              <a:spcPct val="100000"/>
            </a:lnSpc>
            <a:spcBef>
              <a:spcPts val="600"/>
            </a:spcBef>
            <a:spcAft>
              <a:spcPts val="0"/>
            </a:spcAft>
          </a:pPr>
          <a:r>
            <a:rPr lang="pt-BR" sz="20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Glutamato </a:t>
          </a:r>
          <a:r>
            <a:rPr lang="pt-BR" sz="2000" dirty="0" err="1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monosódico</a:t>
          </a:r>
          <a:r>
            <a:rPr lang="pt-BR" sz="20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 / Ácido </a:t>
          </a:r>
          <a:r>
            <a:rPr lang="pt-BR" sz="2000" dirty="0" err="1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glutámico</a:t>
          </a:r>
          <a:endParaRPr lang="es-AR" sz="2000" dirty="0" smtClean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Arial"/>
          </a:endParaRPr>
        </a:p>
      </dgm:t>
    </dgm:pt>
    <dgm:pt modelId="{12606C3A-7252-4908-93BA-B77C336AE588}" type="parTrans" cxnId="{B3282AE3-88E5-425B-B01B-455C77D80672}">
      <dgm:prSet/>
      <dgm:spPr/>
      <dgm:t>
        <a:bodyPr/>
        <a:lstStyle/>
        <a:p>
          <a:endParaRPr lang="es-AR" sz="2000"/>
        </a:p>
      </dgm:t>
    </dgm:pt>
    <dgm:pt modelId="{ADB6F573-EC5E-4325-875A-863F16C2CD2F}" type="sibTrans" cxnId="{B3282AE3-88E5-425B-B01B-455C77D80672}">
      <dgm:prSet/>
      <dgm:spPr/>
      <dgm:t>
        <a:bodyPr/>
        <a:lstStyle/>
        <a:p>
          <a:endParaRPr lang="es-AR" sz="2000"/>
        </a:p>
      </dgm:t>
    </dgm:pt>
    <dgm:pt modelId="{51D9DB8F-4E83-46E0-9F58-280D13E9CD56}">
      <dgm:prSet phldrT="[Texto]" custT="1"/>
      <dgm:spPr/>
      <dgm:t>
        <a:bodyPr/>
        <a:lstStyle/>
        <a:p>
          <a:pPr marL="266700" indent="-266700" algn="l">
            <a:lnSpc>
              <a:spcPct val="100000"/>
            </a:lnSpc>
            <a:spcBef>
              <a:spcPts val="600"/>
            </a:spcBef>
            <a:spcAft>
              <a:spcPts val="0"/>
            </a:spcAft>
          </a:pPr>
          <a:r>
            <a:rPr lang="pt-BR" sz="20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Ácido láctico</a:t>
          </a:r>
          <a:endParaRPr lang="es-AR" sz="20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Arial"/>
          </a:endParaRPr>
        </a:p>
      </dgm:t>
    </dgm:pt>
    <dgm:pt modelId="{55E78992-E99D-4E63-B84C-D0E1813C1F79}" type="parTrans" cxnId="{976DF73F-DD0D-423C-9862-08C029E9F2FD}">
      <dgm:prSet/>
      <dgm:spPr/>
      <dgm:t>
        <a:bodyPr/>
        <a:lstStyle/>
        <a:p>
          <a:endParaRPr lang="es-AR" sz="2000"/>
        </a:p>
      </dgm:t>
    </dgm:pt>
    <dgm:pt modelId="{997B3479-DE96-4B5F-973F-3D4D1BDA2159}" type="sibTrans" cxnId="{976DF73F-DD0D-423C-9862-08C029E9F2FD}">
      <dgm:prSet/>
      <dgm:spPr/>
      <dgm:t>
        <a:bodyPr/>
        <a:lstStyle/>
        <a:p>
          <a:endParaRPr lang="es-AR" sz="2000"/>
        </a:p>
      </dgm:t>
    </dgm:pt>
    <dgm:pt modelId="{073AD7C1-D8E2-4D8A-9860-07E13C6F7637}">
      <dgm:prSet phldrT="[Texto]" custT="1"/>
      <dgm:spPr/>
      <dgm:t>
        <a:bodyPr/>
        <a:lstStyle/>
        <a:p>
          <a:pPr marL="266700" indent="-266700" algn="l">
            <a:lnSpc>
              <a:spcPct val="100000"/>
            </a:lnSpc>
            <a:spcBef>
              <a:spcPts val="600"/>
            </a:spcBef>
            <a:spcAft>
              <a:spcPts val="0"/>
            </a:spcAft>
          </a:pPr>
          <a:r>
            <a:rPr lang="pt-BR" sz="2000" dirty="0" err="1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Sorbitol</a:t>
          </a:r>
          <a:endParaRPr lang="es-AR" sz="20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Arial"/>
          </a:endParaRPr>
        </a:p>
      </dgm:t>
    </dgm:pt>
    <dgm:pt modelId="{B77C803D-DE26-41AB-BA3E-1005B75C6E19}" type="parTrans" cxnId="{370A9225-4AC5-4E11-9A1B-A74A226790C3}">
      <dgm:prSet/>
      <dgm:spPr/>
      <dgm:t>
        <a:bodyPr/>
        <a:lstStyle/>
        <a:p>
          <a:endParaRPr lang="es-AR" sz="2000"/>
        </a:p>
      </dgm:t>
    </dgm:pt>
    <dgm:pt modelId="{36F58526-9572-408E-876B-5580AE34E682}" type="sibTrans" cxnId="{370A9225-4AC5-4E11-9A1B-A74A226790C3}">
      <dgm:prSet/>
      <dgm:spPr/>
      <dgm:t>
        <a:bodyPr/>
        <a:lstStyle/>
        <a:p>
          <a:endParaRPr lang="es-AR" sz="2000"/>
        </a:p>
      </dgm:t>
    </dgm:pt>
    <dgm:pt modelId="{B46A3944-12AA-4A55-8D3D-5BB6A73CA6F3}">
      <dgm:prSet phldrT="[Texto]" custT="1"/>
      <dgm:spPr/>
      <dgm:t>
        <a:bodyPr/>
        <a:lstStyle/>
        <a:p>
          <a:pPr marR="0" algn="ctr" eaLnBrk="1" fontAlgn="auto" latinLnBrk="0" hangingPunct="1">
            <a:buClrTx/>
            <a:buSzTx/>
            <a:buFontTx/>
            <a:tabLst/>
            <a:defRPr/>
          </a:pPr>
          <a:r>
            <a:rPr lang="es-ES" sz="2400" dirty="0" smtClean="0">
              <a:solidFill>
                <a:schemeClr val="bg1"/>
              </a:solidFill>
              <a:latin typeface="Arial"/>
              <a:ea typeface="Times New Roman"/>
              <a:cs typeface="Arial"/>
            </a:rPr>
            <a:t>Productos de degradación de la glucosa</a:t>
          </a:r>
          <a:endParaRPr lang="es-AR" sz="2400" dirty="0">
            <a:solidFill>
              <a:schemeClr val="bg1"/>
            </a:solidFill>
          </a:endParaRPr>
        </a:p>
      </dgm:t>
    </dgm:pt>
    <dgm:pt modelId="{C6FFB751-5140-424E-8586-D072A936F098}" type="parTrans" cxnId="{F601E2D0-208A-442B-A7C2-E046EF3F867D}">
      <dgm:prSet/>
      <dgm:spPr/>
      <dgm:t>
        <a:bodyPr/>
        <a:lstStyle/>
        <a:p>
          <a:endParaRPr lang="es-AR" sz="2000"/>
        </a:p>
      </dgm:t>
    </dgm:pt>
    <dgm:pt modelId="{FFDE1711-F8B6-4B95-931D-5844AC410476}" type="sibTrans" cxnId="{F601E2D0-208A-442B-A7C2-E046EF3F867D}">
      <dgm:prSet/>
      <dgm:spPr/>
      <dgm:t>
        <a:bodyPr/>
        <a:lstStyle/>
        <a:p>
          <a:endParaRPr lang="es-AR" sz="2000"/>
        </a:p>
      </dgm:t>
    </dgm:pt>
    <dgm:pt modelId="{7241041F-4C8E-40C0-A6F9-4A59C48E0B85}">
      <dgm:prSet phldrT="[Texto]" custT="1"/>
      <dgm:spPr/>
      <dgm:t>
        <a:bodyPr/>
        <a:lstStyle/>
        <a:p>
          <a:pPr marL="361950" indent="-361950" algn="l"/>
          <a:r>
            <a:rPr lang="es-ES" sz="20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HMF</a:t>
          </a:r>
          <a:endParaRPr lang="es-AR" sz="2000" dirty="0"/>
        </a:p>
      </dgm:t>
    </dgm:pt>
    <dgm:pt modelId="{9D6B8E5A-2F27-4626-BFDE-9455D9E8A7BA}" type="parTrans" cxnId="{D05CD7B5-2F4C-48AF-9D4A-D31C5A2B1D2A}">
      <dgm:prSet/>
      <dgm:spPr/>
      <dgm:t>
        <a:bodyPr/>
        <a:lstStyle/>
        <a:p>
          <a:endParaRPr lang="es-AR" sz="2000"/>
        </a:p>
      </dgm:t>
    </dgm:pt>
    <dgm:pt modelId="{C09BB0C4-B5C4-4A24-93B6-E1D918B16D5A}" type="sibTrans" cxnId="{D05CD7B5-2F4C-48AF-9D4A-D31C5A2B1D2A}">
      <dgm:prSet/>
      <dgm:spPr/>
      <dgm:t>
        <a:bodyPr/>
        <a:lstStyle/>
        <a:p>
          <a:endParaRPr lang="es-AR" sz="2000"/>
        </a:p>
      </dgm:t>
    </dgm:pt>
    <dgm:pt modelId="{15DC9ECD-87C0-4689-B5FD-B1BA6E3861FF}">
      <dgm:prSet custT="1"/>
      <dgm:spPr/>
      <dgm:t>
        <a:bodyPr/>
        <a:lstStyle/>
        <a:p>
          <a:pPr marL="361950" indent="-361950" algn="l"/>
          <a:r>
            <a:rPr lang="es-ES" sz="20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Ácido </a:t>
          </a:r>
          <a:r>
            <a:rPr lang="es-ES" sz="2000" dirty="0" err="1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levulínico</a:t>
          </a:r>
          <a:endParaRPr lang="es-AR" sz="20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Times New Roman"/>
          </a:endParaRPr>
        </a:p>
      </dgm:t>
    </dgm:pt>
    <dgm:pt modelId="{B2F2A0A5-1C09-466F-858B-D55844F228D7}" type="parTrans" cxnId="{4D1D3C9D-2CC0-4CDF-9E56-36E42198B709}">
      <dgm:prSet/>
      <dgm:spPr/>
      <dgm:t>
        <a:bodyPr/>
        <a:lstStyle/>
        <a:p>
          <a:endParaRPr lang="es-AR" sz="2000"/>
        </a:p>
      </dgm:t>
    </dgm:pt>
    <dgm:pt modelId="{9EE84012-F6D3-4901-8723-F30273D6096F}" type="sibTrans" cxnId="{4D1D3C9D-2CC0-4CDF-9E56-36E42198B709}">
      <dgm:prSet/>
      <dgm:spPr/>
      <dgm:t>
        <a:bodyPr/>
        <a:lstStyle/>
        <a:p>
          <a:endParaRPr lang="es-AR" sz="2000"/>
        </a:p>
      </dgm:t>
    </dgm:pt>
    <dgm:pt modelId="{9D45C1B3-1F8E-47C4-BDA1-3D5BBF655BD0}">
      <dgm:prSet phldrT="[Texto]" custT="1"/>
      <dgm:spPr/>
      <dgm:t>
        <a:bodyPr/>
        <a:lstStyle/>
        <a:p>
          <a:pPr marL="361950" marR="0" indent="-361950" algn="l" defTabSz="800100" eaLnBrk="1" fontAlgn="auto" latinLnBrk="0" hangingPunct="1">
            <a:lnSpc>
              <a:spcPct val="100000"/>
            </a:lnSpc>
            <a:spcBef>
              <a:spcPts val="60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dirty="0" smtClean="0">
              <a:solidFill>
                <a:schemeClr val="bg2">
                  <a:lumMod val="10000"/>
                </a:schemeClr>
              </a:solidFill>
              <a:latin typeface="+mn-lt"/>
              <a:ea typeface="Times New Roman"/>
              <a:cs typeface="Arial"/>
            </a:rPr>
            <a:t>Celulosa </a:t>
          </a:r>
          <a:r>
            <a:rPr lang="es-ES" sz="2000" dirty="0" err="1" smtClean="0">
              <a:solidFill>
                <a:schemeClr val="bg2">
                  <a:lumMod val="10000"/>
                </a:schemeClr>
              </a:solidFill>
              <a:latin typeface="+mn-lt"/>
              <a:ea typeface="Times New Roman"/>
              <a:cs typeface="Arial"/>
            </a:rPr>
            <a:t>microcristalina</a:t>
          </a:r>
          <a:endParaRPr lang="es-AR" sz="2000" dirty="0" smtClean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Arial"/>
          </a:endParaRPr>
        </a:p>
      </dgm:t>
    </dgm:pt>
    <dgm:pt modelId="{64B93F87-FC0F-4A88-BBB6-74FB1EB1E09E}" type="parTrans" cxnId="{E1C1452B-10D0-41C5-8F08-25461D5D4685}">
      <dgm:prSet/>
      <dgm:spPr/>
      <dgm:t>
        <a:bodyPr/>
        <a:lstStyle/>
        <a:p>
          <a:endParaRPr lang="en-US"/>
        </a:p>
      </dgm:t>
    </dgm:pt>
    <dgm:pt modelId="{6896E91C-45A6-4038-9A62-BA5C58DCF135}" type="sibTrans" cxnId="{E1C1452B-10D0-41C5-8F08-25461D5D4685}">
      <dgm:prSet/>
      <dgm:spPr/>
      <dgm:t>
        <a:bodyPr/>
        <a:lstStyle/>
        <a:p>
          <a:endParaRPr lang="en-US"/>
        </a:p>
      </dgm:t>
    </dgm:pt>
    <dgm:pt modelId="{ACB3877E-1D8F-4698-97AA-7BC5DAE8E486}">
      <dgm:prSet phldrT="[Texto]" custT="1"/>
      <dgm:spPr/>
      <dgm:t>
        <a:bodyPr/>
        <a:lstStyle/>
        <a:p>
          <a:pPr marL="361950" marR="0" indent="-361950" algn="l" defTabSz="800100" eaLnBrk="1" fontAlgn="auto" latinLnBrk="0" hangingPunct="1">
            <a:lnSpc>
              <a:spcPct val="100000"/>
            </a:lnSpc>
            <a:spcBef>
              <a:spcPts val="60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dirty="0" err="1" smtClean="0">
              <a:solidFill>
                <a:schemeClr val="bg2">
                  <a:lumMod val="10000"/>
                </a:schemeClr>
              </a:solidFill>
              <a:latin typeface="+mn-lt"/>
              <a:ea typeface="Times New Roman"/>
              <a:cs typeface="Arial"/>
            </a:rPr>
            <a:t>Carboximetilcelulosa</a:t>
          </a:r>
          <a:endParaRPr lang="es-AR" sz="2000" dirty="0" smtClean="0">
            <a:solidFill>
              <a:schemeClr val="bg2">
                <a:lumMod val="10000"/>
              </a:schemeClr>
            </a:solidFill>
            <a:latin typeface="+mn-lt"/>
            <a:ea typeface="Times New Roman"/>
            <a:cs typeface="Arial"/>
          </a:endParaRPr>
        </a:p>
      </dgm:t>
    </dgm:pt>
    <dgm:pt modelId="{267F24BD-59D2-4260-B45C-5A78BE2AB66A}" type="parTrans" cxnId="{57AFFEA6-AFA4-4E3C-B8AC-C0D8DB38F1AD}">
      <dgm:prSet/>
      <dgm:spPr/>
      <dgm:t>
        <a:bodyPr/>
        <a:lstStyle/>
        <a:p>
          <a:endParaRPr lang="en-US"/>
        </a:p>
      </dgm:t>
    </dgm:pt>
    <dgm:pt modelId="{045C01A1-0773-4DBA-B63C-14BC950CF246}" type="sibTrans" cxnId="{57AFFEA6-AFA4-4E3C-B8AC-C0D8DB38F1AD}">
      <dgm:prSet/>
      <dgm:spPr/>
      <dgm:t>
        <a:bodyPr/>
        <a:lstStyle/>
        <a:p>
          <a:endParaRPr lang="en-US"/>
        </a:p>
      </dgm:t>
    </dgm:pt>
    <dgm:pt modelId="{3AE3637F-A922-4449-81D8-7AC64641A173}">
      <dgm:prSet phldrT="[Texto]" custT="1"/>
      <dgm:spPr/>
      <dgm:t>
        <a:bodyPr/>
        <a:lstStyle/>
        <a:p>
          <a:pPr marL="361950" indent="-361950" algn="l" defTabSz="800100">
            <a:lnSpc>
              <a:spcPct val="100000"/>
            </a:lnSpc>
            <a:spcBef>
              <a:spcPts val="600"/>
            </a:spcBef>
            <a:spcAft>
              <a:spcPts val="0"/>
            </a:spcAft>
            <a:buNone/>
          </a:pPr>
          <a:r>
            <a:rPr lang="es-AR" sz="2000" dirty="0" err="1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Celofan</a:t>
          </a:r>
          <a:endParaRPr lang="es-AR" sz="20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Arial"/>
          </a:endParaRPr>
        </a:p>
      </dgm:t>
    </dgm:pt>
    <dgm:pt modelId="{E4101A64-DEED-40C1-8B25-3F821EC5466D}" type="parTrans" cxnId="{5AE7B132-39F9-4273-BFE3-33CCCC3AD9A2}">
      <dgm:prSet/>
      <dgm:spPr/>
      <dgm:t>
        <a:bodyPr/>
        <a:lstStyle/>
        <a:p>
          <a:endParaRPr lang="en-US"/>
        </a:p>
      </dgm:t>
    </dgm:pt>
    <dgm:pt modelId="{BE93D5BE-77A3-4224-B0F0-7931C65E2E29}" type="sibTrans" cxnId="{5AE7B132-39F9-4273-BFE3-33CCCC3AD9A2}">
      <dgm:prSet/>
      <dgm:spPr/>
      <dgm:t>
        <a:bodyPr/>
        <a:lstStyle/>
        <a:p>
          <a:endParaRPr lang="en-US"/>
        </a:p>
      </dgm:t>
    </dgm:pt>
    <dgm:pt modelId="{0209AFD2-714B-4862-A5F4-349D5B06811B}" type="pres">
      <dgm:prSet presAssocID="{0EB0288B-6E51-4A66-9399-0FD37DD917E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2FD202-D080-4169-9EA8-B56C9831DDB0}" type="pres">
      <dgm:prSet presAssocID="{0AD5601F-CAD8-470C-B1CA-771B77268E7A}" presName="linNode" presStyleCnt="0"/>
      <dgm:spPr/>
    </dgm:pt>
    <dgm:pt modelId="{8A2EB18E-3EF0-4053-A9A3-27A58840B694}" type="pres">
      <dgm:prSet presAssocID="{0AD5601F-CAD8-470C-B1CA-771B77268E7A}" presName="parentText" presStyleLbl="node1" presStyleIdx="0" presStyleCnt="3" custScaleX="75237" custScaleY="97799" custLinFactNeighborX="-8" custLinFactNeighborY="11146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FB0B3A3-F5F0-4BA7-A007-05453713448F}" type="pres">
      <dgm:prSet presAssocID="{0AD5601F-CAD8-470C-B1CA-771B77268E7A}" presName="descendantText" presStyleLbl="alignAccFollowNode1" presStyleIdx="0" presStyleCnt="3" custScaleX="127515" custScaleY="110257" custLinFactNeighborY="1056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4585BD4-4E03-45E6-9238-7AE77A9228C3}" type="pres">
      <dgm:prSet presAssocID="{D363F141-947D-4F6C-B6AD-3876FCDF2392}" presName="sp" presStyleCnt="0"/>
      <dgm:spPr/>
    </dgm:pt>
    <dgm:pt modelId="{E21864E4-A6F4-4963-B238-4BC2746AF8AE}" type="pres">
      <dgm:prSet presAssocID="{FF101550-49F4-4844-B54A-65FEA2A1B7D1}" presName="linNode" presStyleCnt="0"/>
      <dgm:spPr/>
    </dgm:pt>
    <dgm:pt modelId="{49945319-E975-4193-BFF2-5E36CC771BE4}" type="pres">
      <dgm:prSet presAssocID="{FF101550-49F4-4844-B54A-65FEA2A1B7D1}" presName="parentText" presStyleLbl="node1" presStyleIdx="1" presStyleCnt="3" custScaleX="75459" custScaleY="65249" custLinFactNeighborX="-8" custLinFactNeighborY="5750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DCC0401-AE88-4626-8EC7-AC35BDDB54C7}" type="pres">
      <dgm:prSet presAssocID="{FF101550-49F4-4844-B54A-65FEA2A1B7D1}" presName="descendantText" presStyleLbl="alignAccFollowNode1" presStyleIdx="1" presStyleCnt="3" custScaleX="125946" custScaleY="102543" custLinFactNeighborY="951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E2968B4-DF2C-4326-9F6E-1B0660931819}" type="pres">
      <dgm:prSet presAssocID="{E80289F6-F1DF-412F-BFEB-F4D3BADEECDA}" presName="sp" presStyleCnt="0"/>
      <dgm:spPr/>
    </dgm:pt>
    <dgm:pt modelId="{30BC6A6E-4BE8-48C5-8DF7-2C37D99D96E6}" type="pres">
      <dgm:prSet presAssocID="{B46A3944-12AA-4A55-8D3D-5BB6A73CA6F3}" presName="linNode" presStyleCnt="0"/>
      <dgm:spPr/>
    </dgm:pt>
    <dgm:pt modelId="{CDB7E0CD-9028-4B8E-9D87-CD46725CF7AD}" type="pres">
      <dgm:prSet presAssocID="{B46A3944-12AA-4A55-8D3D-5BB6A73CA6F3}" presName="parentText" presStyleLbl="node1" presStyleIdx="2" presStyleCnt="3" custScaleX="75459" custScaleY="71038" custLinFactNeighborX="-3237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50D1D6A-486A-4B78-B3E2-4AD54F3A2830}" type="pres">
      <dgm:prSet presAssocID="{B46A3944-12AA-4A55-8D3D-5BB6A73CA6F3}" presName="descendantText" presStyleLbl="alignAccFollowNode1" presStyleIdx="2" presStyleCnt="3" custScaleX="125946" custScaleY="56883" custLinFactNeighborX="2555" custLinFactNeighborY="97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853B796F-B38A-4BBD-B03E-87873569C6F0}" type="presOf" srcId="{A68F3319-EB57-407C-9373-8BA7FBB8A1CA}" destId="{AFB0B3A3-F5F0-4BA7-A007-05453713448F}" srcOrd="0" destOrd="2" presId="urn:microsoft.com/office/officeart/2005/8/layout/vList5"/>
    <dgm:cxn modelId="{4749B865-70B2-48A5-BDB4-FCCE8172E933}" type="presOf" srcId="{0AD5601F-CAD8-470C-B1CA-771B77268E7A}" destId="{8A2EB18E-3EF0-4053-A9A3-27A58840B694}" srcOrd="0" destOrd="0" presId="urn:microsoft.com/office/officeart/2005/8/layout/vList5"/>
    <dgm:cxn modelId="{732C9A3A-DBB1-4B42-B3D4-4C658355163D}" srcId="{0AD5601F-CAD8-470C-B1CA-771B77268E7A}" destId="{2F8F303C-B3B5-49CD-B4F2-E328D8429301}" srcOrd="0" destOrd="0" parTransId="{D91CC3EB-455C-4ED6-9329-6FBB0363822D}" sibTransId="{3DEC920D-E5DB-4979-81DB-ACDC49E2079F}"/>
    <dgm:cxn modelId="{B3282AE3-88E5-425B-B01B-455C77D80672}" srcId="{FF101550-49F4-4844-B54A-65FEA2A1B7D1}" destId="{D1268B28-70BB-45BF-BE60-980366AF4A67}" srcOrd="3" destOrd="0" parTransId="{12606C3A-7252-4908-93BA-B77C336AE588}" sibTransId="{ADB6F573-EC5E-4325-875A-863F16C2CD2F}"/>
    <dgm:cxn modelId="{933C666C-F742-4ADE-9B50-251135183718}" type="presOf" srcId="{B46A3944-12AA-4A55-8D3D-5BB6A73CA6F3}" destId="{CDB7E0CD-9028-4B8E-9D87-CD46725CF7AD}" srcOrd="0" destOrd="0" presId="urn:microsoft.com/office/officeart/2005/8/layout/vList5"/>
    <dgm:cxn modelId="{655730F2-221E-43CF-B759-389063067DA6}" type="presOf" srcId="{3AE3637F-A922-4449-81D8-7AC64641A173}" destId="{AFB0B3A3-F5F0-4BA7-A007-05453713448F}" srcOrd="0" destOrd="1" presId="urn:microsoft.com/office/officeart/2005/8/layout/vList5"/>
    <dgm:cxn modelId="{4D1D3C9D-2CC0-4CDF-9E56-36E42198B709}" srcId="{B46A3944-12AA-4A55-8D3D-5BB6A73CA6F3}" destId="{15DC9ECD-87C0-4689-B5FD-B1BA6E3861FF}" srcOrd="1" destOrd="0" parTransId="{B2F2A0A5-1C09-466F-858B-D55844F228D7}" sibTransId="{9EE84012-F6D3-4901-8723-F30273D6096F}"/>
    <dgm:cxn modelId="{C3F64ED2-7CF5-4C94-9634-43C7F5FCCDCB}" type="presOf" srcId="{15DC9ECD-87C0-4689-B5FD-B1BA6E3861FF}" destId="{250D1D6A-486A-4B78-B3E2-4AD54F3A2830}" srcOrd="0" destOrd="1" presId="urn:microsoft.com/office/officeart/2005/8/layout/vList5"/>
    <dgm:cxn modelId="{4045FA01-68F8-4C9B-82DE-D5F92FBF3A5C}" srcId="{0EB0288B-6E51-4A66-9399-0FD37DD917ED}" destId="{0AD5601F-CAD8-470C-B1CA-771B77268E7A}" srcOrd="0" destOrd="0" parTransId="{D4AC13B4-DD00-4BB6-9B03-580025D49007}" sibTransId="{D363F141-947D-4F6C-B6AD-3876FCDF2392}"/>
    <dgm:cxn modelId="{33A21410-3BC6-4B50-805C-B5BA8761E023}" srcId="{FF101550-49F4-4844-B54A-65FEA2A1B7D1}" destId="{E5139670-21AB-43D2-8782-49170691B7CA}" srcOrd="0" destOrd="0" parTransId="{4BE94416-58FD-46CB-AA89-CF5A4727B69A}" sibTransId="{31666C5C-555C-44B8-9F58-BAF16A197ADC}"/>
    <dgm:cxn modelId="{195D9911-2212-4C42-A210-904852368478}" type="presOf" srcId="{7241041F-4C8E-40C0-A6F9-4A59C48E0B85}" destId="{250D1D6A-486A-4B78-B3E2-4AD54F3A2830}" srcOrd="0" destOrd="0" presId="urn:microsoft.com/office/officeart/2005/8/layout/vList5"/>
    <dgm:cxn modelId="{370A9225-4AC5-4E11-9A1B-A74A226790C3}" srcId="{FF101550-49F4-4844-B54A-65FEA2A1B7D1}" destId="{073AD7C1-D8E2-4D8A-9860-07E13C6F7637}" srcOrd="2" destOrd="0" parTransId="{B77C803D-DE26-41AB-BA3E-1005B75C6E19}" sibTransId="{36F58526-9572-408E-876B-5580AE34E682}"/>
    <dgm:cxn modelId="{D05CD7B5-2F4C-48AF-9D4A-D31C5A2B1D2A}" srcId="{B46A3944-12AA-4A55-8D3D-5BB6A73CA6F3}" destId="{7241041F-4C8E-40C0-A6F9-4A59C48E0B85}" srcOrd="0" destOrd="0" parTransId="{9D6B8E5A-2F27-4626-BFDE-9455D9E8A7BA}" sibTransId="{C09BB0C4-B5C4-4A24-93B6-E1D918B16D5A}"/>
    <dgm:cxn modelId="{0B6F250F-9970-4C37-BBA5-26D6CE366D52}" type="presOf" srcId="{0EB0288B-6E51-4A66-9399-0FD37DD917ED}" destId="{0209AFD2-714B-4862-A5F4-349D5B06811B}" srcOrd="0" destOrd="0" presId="urn:microsoft.com/office/officeart/2005/8/layout/vList5"/>
    <dgm:cxn modelId="{E1C1452B-10D0-41C5-8F08-25461D5D4685}" srcId="{0AD5601F-CAD8-470C-B1CA-771B77268E7A}" destId="{9D45C1B3-1F8E-47C4-BDA1-3D5BBF655BD0}" srcOrd="3" destOrd="0" parTransId="{64B93F87-FC0F-4A88-BBB6-74FB1EB1E09E}" sibTransId="{6896E91C-45A6-4038-9A62-BA5C58DCF135}"/>
    <dgm:cxn modelId="{EFF73268-A5FB-4165-81A2-CF681930E101}" type="presOf" srcId="{ACB3877E-1D8F-4698-97AA-7BC5DAE8E486}" destId="{AFB0B3A3-F5F0-4BA7-A007-05453713448F}" srcOrd="0" destOrd="4" presId="urn:microsoft.com/office/officeart/2005/8/layout/vList5"/>
    <dgm:cxn modelId="{976DF73F-DD0D-423C-9862-08C029E9F2FD}" srcId="{FF101550-49F4-4844-B54A-65FEA2A1B7D1}" destId="{51D9DB8F-4E83-46E0-9F58-280D13E9CD56}" srcOrd="1" destOrd="0" parTransId="{55E78992-E99D-4E63-B84C-D0E1813C1F79}" sibTransId="{997B3479-DE96-4B5F-973F-3D4D1BDA2159}"/>
    <dgm:cxn modelId="{F601E2D0-208A-442B-A7C2-E046EF3F867D}" srcId="{0EB0288B-6E51-4A66-9399-0FD37DD917ED}" destId="{B46A3944-12AA-4A55-8D3D-5BB6A73CA6F3}" srcOrd="2" destOrd="0" parTransId="{C6FFB751-5140-424E-8586-D072A936F098}" sibTransId="{FFDE1711-F8B6-4B95-931D-5844AC410476}"/>
    <dgm:cxn modelId="{B9D89891-69AB-469B-8DA9-94315AA2B06C}" type="presOf" srcId="{D1268B28-70BB-45BF-BE60-980366AF4A67}" destId="{8DCC0401-AE88-4626-8EC7-AC35BDDB54C7}" srcOrd="0" destOrd="3" presId="urn:microsoft.com/office/officeart/2005/8/layout/vList5"/>
    <dgm:cxn modelId="{79224AE1-01A5-401E-B1BF-6DA7878BFA16}" srcId="{0AD5601F-CAD8-470C-B1CA-771B77268E7A}" destId="{A68F3319-EB57-407C-9373-8BA7FBB8A1CA}" srcOrd="2" destOrd="0" parTransId="{B6ABCD42-B251-44EE-A1CC-5BB47F1FEF83}" sibTransId="{ECF19517-A4FB-4FF3-A5A1-439D4BB29908}"/>
    <dgm:cxn modelId="{57AFFEA6-AFA4-4E3C-B8AC-C0D8DB38F1AD}" srcId="{0AD5601F-CAD8-470C-B1CA-771B77268E7A}" destId="{ACB3877E-1D8F-4698-97AA-7BC5DAE8E486}" srcOrd="4" destOrd="0" parTransId="{267F24BD-59D2-4260-B45C-5A78BE2AB66A}" sibTransId="{045C01A1-0773-4DBA-B63C-14BC950CF246}"/>
    <dgm:cxn modelId="{36F7A7BC-F800-4E0E-8AD1-6ABD2F523B9D}" srcId="{0EB0288B-6E51-4A66-9399-0FD37DD917ED}" destId="{FF101550-49F4-4844-B54A-65FEA2A1B7D1}" srcOrd="1" destOrd="0" parTransId="{39BEC494-490E-408E-9C0A-F31D3F286B35}" sibTransId="{E80289F6-F1DF-412F-BFEB-F4D3BADEECDA}"/>
    <dgm:cxn modelId="{DEA0FC8F-D748-49DB-96E6-1E85FDF20DC3}" type="presOf" srcId="{E5139670-21AB-43D2-8782-49170691B7CA}" destId="{8DCC0401-AE88-4626-8EC7-AC35BDDB54C7}" srcOrd="0" destOrd="0" presId="urn:microsoft.com/office/officeart/2005/8/layout/vList5"/>
    <dgm:cxn modelId="{21D272A3-6915-4618-A50D-D67B6F44B210}" type="presOf" srcId="{2F8F303C-B3B5-49CD-B4F2-E328D8429301}" destId="{AFB0B3A3-F5F0-4BA7-A007-05453713448F}" srcOrd="0" destOrd="0" presId="urn:microsoft.com/office/officeart/2005/8/layout/vList5"/>
    <dgm:cxn modelId="{945F85A3-F23C-44EB-9EC1-657D3B04202C}" type="presOf" srcId="{9D45C1B3-1F8E-47C4-BDA1-3D5BBF655BD0}" destId="{AFB0B3A3-F5F0-4BA7-A007-05453713448F}" srcOrd="0" destOrd="3" presId="urn:microsoft.com/office/officeart/2005/8/layout/vList5"/>
    <dgm:cxn modelId="{5AE7B132-39F9-4273-BFE3-33CCCC3AD9A2}" srcId="{0AD5601F-CAD8-470C-B1CA-771B77268E7A}" destId="{3AE3637F-A922-4449-81D8-7AC64641A173}" srcOrd="1" destOrd="0" parTransId="{E4101A64-DEED-40C1-8B25-3F821EC5466D}" sibTransId="{BE93D5BE-77A3-4224-B0F0-7931C65E2E29}"/>
    <dgm:cxn modelId="{C2CB3D84-EEA9-4426-A99D-E10B7388AF4F}" type="presOf" srcId="{51D9DB8F-4E83-46E0-9F58-280D13E9CD56}" destId="{8DCC0401-AE88-4626-8EC7-AC35BDDB54C7}" srcOrd="0" destOrd="1" presId="urn:microsoft.com/office/officeart/2005/8/layout/vList5"/>
    <dgm:cxn modelId="{3F51044B-8209-4E44-95C8-1FCB44CF8E67}" type="presOf" srcId="{FF101550-49F4-4844-B54A-65FEA2A1B7D1}" destId="{49945319-E975-4193-BFF2-5E36CC771BE4}" srcOrd="0" destOrd="0" presId="urn:microsoft.com/office/officeart/2005/8/layout/vList5"/>
    <dgm:cxn modelId="{8A18E785-86A8-44FF-80EC-E1A71F0ADABA}" type="presOf" srcId="{073AD7C1-D8E2-4D8A-9860-07E13C6F7637}" destId="{8DCC0401-AE88-4626-8EC7-AC35BDDB54C7}" srcOrd="0" destOrd="2" presId="urn:microsoft.com/office/officeart/2005/8/layout/vList5"/>
    <dgm:cxn modelId="{A4F3D5F0-B1EF-4A98-AB6B-0D5A65D4B558}" type="presParOf" srcId="{0209AFD2-714B-4862-A5F4-349D5B06811B}" destId="{7D2FD202-D080-4169-9EA8-B56C9831DDB0}" srcOrd="0" destOrd="0" presId="urn:microsoft.com/office/officeart/2005/8/layout/vList5"/>
    <dgm:cxn modelId="{119D8C57-299F-4FC9-9A31-00017E9165A1}" type="presParOf" srcId="{7D2FD202-D080-4169-9EA8-B56C9831DDB0}" destId="{8A2EB18E-3EF0-4053-A9A3-27A58840B694}" srcOrd="0" destOrd="0" presId="urn:microsoft.com/office/officeart/2005/8/layout/vList5"/>
    <dgm:cxn modelId="{1DA16050-E1E4-47E2-BB67-6B7AC0E44935}" type="presParOf" srcId="{7D2FD202-D080-4169-9EA8-B56C9831DDB0}" destId="{AFB0B3A3-F5F0-4BA7-A007-05453713448F}" srcOrd="1" destOrd="0" presId="urn:microsoft.com/office/officeart/2005/8/layout/vList5"/>
    <dgm:cxn modelId="{0E0A5213-A9F4-449E-9E6E-5B2EC4B946D3}" type="presParOf" srcId="{0209AFD2-714B-4862-A5F4-349D5B06811B}" destId="{14585BD4-4E03-45E6-9238-7AE77A9228C3}" srcOrd="1" destOrd="0" presId="urn:microsoft.com/office/officeart/2005/8/layout/vList5"/>
    <dgm:cxn modelId="{C8C56B14-B6E1-4317-9D01-DA1D2D55A9A1}" type="presParOf" srcId="{0209AFD2-714B-4862-A5F4-349D5B06811B}" destId="{E21864E4-A6F4-4963-B238-4BC2746AF8AE}" srcOrd="2" destOrd="0" presId="urn:microsoft.com/office/officeart/2005/8/layout/vList5"/>
    <dgm:cxn modelId="{C0D2974F-77B4-48BA-99C4-BDA3FF5B7D3C}" type="presParOf" srcId="{E21864E4-A6F4-4963-B238-4BC2746AF8AE}" destId="{49945319-E975-4193-BFF2-5E36CC771BE4}" srcOrd="0" destOrd="0" presId="urn:microsoft.com/office/officeart/2005/8/layout/vList5"/>
    <dgm:cxn modelId="{6352989C-C5C3-422C-9232-F48DA3DC5133}" type="presParOf" srcId="{E21864E4-A6F4-4963-B238-4BC2746AF8AE}" destId="{8DCC0401-AE88-4626-8EC7-AC35BDDB54C7}" srcOrd="1" destOrd="0" presId="urn:microsoft.com/office/officeart/2005/8/layout/vList5"/>
    <dgm:cxn modelId="{E4D424E4-E778-4496-9F7F-84C7EA1DAEDC}" type="presParOf" srcId="{0209AFD2-714B-4862-A5F4-349D5B06811B}" destId="{3E2968B4-DF2C-4326-9F6E-1B0660931819}" srcOrd="3" destOrd="0" presId="urn:microsoft.com/office/officeart/2005/8/layout/vList5"/>
    <dgm:cxn modelId="{E63F4062-9295-4EBD-A798-FC635244F198}" type="presParOf" srcId="{0209AFD2-714B-4862-A5F4-349D5B06811B}" destId="{30BC6A6E-4BE8-48C5-8DF7-2C37D99D96E6}" srcOrd="4" destOrd="0" presId="urn:microsoft.com/office/officeart/2005/8/layout/vList5"/>
    <dgm:cxn modelId="{15ED9732-DB21-49CF-828E-C59902F24A64}" type="presParOf" srcId="{30BC6A6E-4BE8-48C5-8DF7-2C37D99D96E6}" destId="{CDB7E0CD-9028-4B8E-9D87-CD46725CF7AD}" srcOrd="0" destOrd="0" presId="urn:microsoft.com/office/officeart/2005/8/layout/vList5"/>
    <dgm:cxn modelId="{BE963DE0-A102-4983-8EBC-8BF10FF56354}" type="presParOf" srcId="{30BC6A6E-4BE8-48C5-8DF7-2C37D99D96E6}" destId="{250D1D6A-486A-4B78-B3E2-4AD54F3A283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EB0288B-6E51-4A66-9399-0FD37DD917E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0AD5601F-CAD8-470C-B1CA-771B77268E7A}">
      <dgm:prSet phldrT="[Texto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dirty="0" err="1" smtClean="0">
              <a:solidFill>
                <a:schemeClr val="bg1"/>
              </a:solidFill>
              <a:latin typeface="Arial"/>
              <a:ea typeface="Times New Roman"/>
              <a:cs typeface="Arial"/>
            </a:rPr>
            <a:t>Hemicelulosas</a:t>
          </a:r>
          <a:r>
            <a:rPr lang="es-ES" sz="2400" dirty="0" smtClean="0">
              <a:solidFill>
                <a:schemeClr val="bg1"/>
              </a:solidFill>
              <a:latin typeface="Arial"/>
              <a:ea typeface="Times New Roman"/>
              <a:cs typeface="Arial"/>
            </a:rPr>
            <a:t> de alto peso molecular</a:t>
          </a:r>
          <a:endParaRPr lang="es-AR" sz="2400" dirty="0" smtClean="0">
            <a:solidFill>
              <a:schemeClr val="bg1"/>
            </a:solidFill>
            <a:latin typeface="Arial"/>
            <a:ea typeface="Times New Roman"/>
            <a:cs typeface="Times New Roman"/>
          </a:endParaRPr>
        </a:p>
      </dgm:t>
    </dgm:pt>
    <dgm:pt modelId="{D4AC13B4-DD00-4BB6-9B03-580025D49007}" type="parTrans" cxnId="{4045FA01-68F8-4C9B-82DE-D5F92FBF3A5C}">
      <dgm:prSet/>
      <dgm:spPr/>
      <dgm:t>
        <a:bodyPr/>
        <a:lstStyle/>
        <a:p>
          <a:endParaRPr lang="es-AR" sz="2000"/>
        </a:p>
      </dgm:t>
    </dgm:pt>
    <dgm:pt modelId="{D363F141-947D-4F6C-B6AD-3876FCDF2392}" type="sibTrans" cxnId="{4045FA01-68F8-4C9B-82DE-D5F92FBF3A5C}">
      <dgm:prSet/>
      <dgm:spPr/>
      <dgm:t>
        <a:bodyPr/>
        <a:lstStyle/>
        <a:p>
          <a:endParaRPr lang="es-AR" sz="2000"/>
        </a:p>
      </dgm:t>
    </dgm:pt>
    <dgm:pt modelId="{2F8F303C-B3B5-49CD-B4F2-E328D8429301}">
      <dgm:prSet phldrT="[Texto]" custT="1"/>
      <dgm:spPr/>
      <dgm:t>
        <a:bodyPr/>
        <a:lstStyle/>
        <a:p>
          <a:pPr marL="361950" indent="-361950" algn="l" defTabSz="800100">
            <a:lnSpc>
              <a:spcPct val="100000"/>
            </a:lnSpc>
            <a:spcBef>
              <a:spcPts val="600"/>
            </a:spcBef>
            <a:spcAft>
              <a:spcPts val="0"/>
            </a:spcAft>
            <a:buNone/>
          </a:pPr>
          <a:r>
            <a:rPr lang="es-ES" sz="24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Filmes poliméricos</a:t>
          </a:r>
          <a:endParaRPr lang="es-AR" sz="24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Arial"/>
          </a:endParaRPr>
        </a:p>
      </dgm:t>
    </dgm:pt>
    <dgm:pt modelId="{D91CC3EB-455C-4ED6-9329-6FBB0363822D}" type="parTrans" cxnId="{732C9A3A-DBB1-4B42-B3D4-4C658355163D}">
      <dgm:prSet/>
      <dgm:spPr/>
      <dgm:t>
        <a:bodyPr/>
        <a:lstStyle/>
        <a:p>
          <a:endParaRPr lang="es-AR" sz="2000"/>
        </a:p>
      </dgm:t>
    </dgm:pt>
    <dgm:pt modelId="{3DEC920D-E5DB-4979-81DB-ACDC49E2079F}" type="sibTrans" cxnId="{732C9A3A-DBB1-4B42-B3D4-4C658355163D}">
      <dgm:prSet/>
      <dgm:spPr/>
      <dgm:t>
        <a:bodyPr/>
        <a:lstStyle/>
        <a:p>
          <a:endParaRPr lang="es-AR" sz="2000"/>
        </a:p>
      </dgm:t>
    </dgm:pt>
    <dgm:pt modelId="{7EAB4049-1D68-45ED-9032-BB3141F29214}">
      <dgm:prSet phldrT="[Texto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dirty="0" err="1" smtClean="0">
              <a:solidFill>
                <a:schemeClr val="bg1"/>
              </a:solidFill>
              <a:latin typeface="Arial"/>
              <a:ea typeface="Times New Roman"/>
              <a:cs typeface="Arial"/>
            </a:rPr>
            <a:t>Oligómeros</a:t>
          </a:r>
          <a:r>
            <a:rPr lang="es-ES" sz="2400" dirty="0" smtClean="0">
              <a:solidFill>
                <a:schemeClr val="bg1"/>
              </a:solidFill>
              <a:latin typeface="Arial"/>
              <a:ea typeface="Times New Roman"/>
              <a:cs typeface="Arial"/>
            </a:rPr>
            <a:t>  y xilosa</a:t>
          </a:r>
          <a:endParaRPr lang="es-AR" sz="2400" dirty="0" smtClean="0">
            <a:solidFill>
              <a:schemeClr val="bg1"/>
            </a:solidFill>
            <a:latin typeface="Arial"/>
            <a:ea typeface="Times New Roman"/>
            <a:cs typeface="Times New Roman"/>
          </a:endParaRPr>
        </a:p>
      </dgm:t>
    </dgm:pt>
    <dgm:pt modelId="{F7B50A3F-303F-46D6-9A7F-B8E89373D0CF}" type="parTrans" cxnId="{6593E46C-9436-4513-91AC-D19DEAD6B78C}">
      <dgm:prSet/>
      <dgm:spPr/>
      <dgm:t>
        <a:bodyPr/>
        <a:lstStyle/>
        <a:p>
          <a:endParaRPr lang="es-AR" sz="2000"/>
        </a:p>
      </dgm:t>
    </dgm:pt>
    <dgm:pt modelId="{3ECF3AF0-CAF9-46ED-84F3-CAD6C2658C63}" type="sibTrans" cxnId="{6593E46C-9436-4513-91AC-D19DEAD6B78C}">
      <dgm:prSet/>
      <dgm:spPr/>
      <dgm:t>
        <a:bodyPr/>
        <a:lstStyle/>
        <a:p>
          <a:endParaRPr lang="es-AR" sz="2000"/>
        </a:p>
      </dgm:t>
    </dgm:pt>
    <dgm:pt modelId="{86C37DDA-65CA-4909-B145-98EEA1CA3983}">
      <dgm:prSet phldrT="[Texto]" custT="1"/>
      <dgm:spPr/>
      <dgm:t>
        <a:bodyPr/>
        <a:lstStyle/>
        <a:p>
          <a:pPr marL="361950" marR="0" indent="-361950" algn="l" defTabSz="800100" eaLnBrk="1" fontAlgn="auto" latinLnBrk="0" hangingPunct="1">
            <a:lnSpc>
              <a:spcPct val="100000"/>
            </a:lnSpc>
            <a:spcBef>
              <a:spcPts val="60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Etanol</a:t>
          </a:r>
          <a:endParaRPr lang="es-AR" sz="24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Arial"/>
          </a:endParaRPr>
        </a:p>
      </dgm:t>
    </dgm:pt>
    <dgm:pt modelId="{3CA3C7BF-1235-4A6A-A629-3A88783EBB4D}" type="parTrans" cxnId="{0096C5A6-041F-4E49-9E5B-68141C3F9435}">
      <dgm:prSet/>
      <dgm:spPr/>
      <dgm:t>
        <a:bodyPr/>
        <a:lstStyle/>
        <a:p>
          <a:endParaRPr lang="es-AR" sz="2000"/>
        </a:p>
      </dgm:t>
    </dgm:pt>
    <dgm:pt modelId="{13985E84-818D-4D0D-8D44-B1F531F03AA5}" type="sibTrans" cxnId="{0096C5A6-041F-4E49-9E5B-68141C3F9435}">
      <dgm:prSet/>
      <dgm:spPr/>
      <dgm:t>
        <a:bodyPr/>
        <a:lstStyle/>
        <a:p>
          <a:endParaRPr lang="es-AR" sz="2000"/>
        </a:p>
      </dgm:t>
    </dgm:pt>
    <dgm:pt modelId="{FF101550-49F4-4844-B54A-65FEA2A1B7D1}">
      <dgm:prSet phldrT="[Texto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dirty="0" smtClean="0">
              <a:solidFill>
                <a:schemeClr val="bg1"/>
              </a:solidFill>
              <a:latin typeface="Arial"/>
              <a:ea typeface="Times New Roman"/>
              <a:cs typeface="Arial"/>
            </a:rPr>
            <a:t>Productos de degradación de xilosa</a:t>
          </a:r>
          <a:endParaRPr lang="es-AR" sz="2400" dirty="0" smtClean="0">
            <a:solidFill>
              <a:schemeClr val="bg1"/>
            </a:solidFill>
            <a:latin typeface="Arial"/>
            <a:ea typeface="Times New Roman"/>
            <a:cs typeface="Times New Roman"/>
          </a:endParaRPr>
        </a:p>
      </dgm:t>
    </dgm:pt>
    <dgm:pt modelId="{39BEC494-490E-408E-9C0A-F31D3F286B35}" type="parTrans" cxnId="{36F7A7BC-F800-4E0E-8AD1-6ABD2F523B9D}">
      <dgm:prSet/>
      <dgm:spPr/>
      <dgm:t>
        <a:bodyPr/>
        <a:lstStyle/>
        <a:p>
          <a:endParaRPr lang="es-AR" sz="2000"/>
        </a:p>
      </dgm:t>
    </dgm:pt>
    <dgm:pt modelId="{E80289F6-F1DF-412F-BFEB-F4D3BADEECDA}" type="sibTrans" cxnId="{36F7A7BC-F800-4E0E-8AD1-6ABD2F523B9D}">
      <dgm:prSet/>
      <dgm:spPr/>
      <dgm:t>
        <a:bodyPr/>
        <a:lstStyle/>
        <a:p>
          <a:endParaRPr lang="es-AR" sz="2000"/>
        </a:p>
      </dgm:t>
    </dgm:pt>
    <dgm:pt modelId="{E5139670-21AB-43D2-8782-49170691B7CA}">
      <dgm:prSet phldrT="[Texto]" custT="1"/>
      <dgm:spPr/>
      <dgm:t>
        <a:bodyPr/>
        <a:lstStyle/>
        <a:p>
          <a:pPr marL="361950" indent="-361950" algn="l">
            <a:lnSpc>
              <a:spcPct val="100000"/>
            </a:lnSpc>
            <a:spcBef>
              <a:spcPts val="600"/>
            </a:spcBef>
            <a:spcAft>
              <a:spcPts val="0"/>
            </a:spcAft>
          </a:pPr>
          <a:r>
            <a:rPr lang="es-ES" sz="2400" dirty="0" err="1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Furfural</a:t>
          </a:r>
          <a:endParaRPr lang="es-AR" sz="24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Arial"/>
          </a:endParaRPr>
        </a:p>
      </dgm:t>
    </dgm:pt>
    <dgm:pt modelId="{4BE94416-58FD-46CB-AA89-CF5A4727B69A}" type="parTrans" cxnId="{33A21410-3BC6-4B50-805C-B5BA8761E023}">
      <dgm:prSet/>
      <dgm:spPr/>
      <dgm:t>
        <a:bodyPr/>
        <a:lstStyle/>
        <a:p>
          <a:endParaRPr lang="es-AR" sz="2000"/>
        </a:p>
      </dgm:t>
    </dgm:pt>
    <dgm:pt modelId="{31666C5C-555C-44B8-9F58-BAF16A197ADC}" type="sibTrans" cxnId="{33A21410-3BC6-4B50-805C-B5BA8761E023}">
      <dgm:prSet/>
      <dgm:spPr/>
      <dgm:t>
        <a:bodyPr/>
        <a:lstStyle/>
        <a:p>
          <a:endParaRPr lang="es-AR" sz="2000"/>
        </a:p>
      </dgm:t>
    </dgm:pt>
    <dgm:pt modelId="{9254EBB4-CFE9-4CED-8245-1DB76003CECB}">
      <dgm:prSet custT="1"/>
      <dgm:spPr/>
      <dgm:t>
        <a:bodyPr/>
        <a:lstStyle/>
        <a:p>
          <a:pPr marL="361950" indent="-361950"/>
          <a:r>
            <a:rPr lang="es-ES" sz="240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Xilitol</a:t>
          </a:r>
          <a:endParaRPr lang="es-AR" sz="24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Times New Roman"/>
          </a:endParaRPr>
        </a:p>
      </dgm:t>
    </dgm:pt>
    <dgm:pt modelId="{E76895D1-EC18-4A99-85CC-076F618E844D}" type="parTrans" cxnId="{1AD43FF2-7990-437C-8D1C-5F63B61365AE}">
      <dgm:prSet/>
      <dgm:spPr/>
      <dgm:t>
        <a:bodyPr/>
        <a:lstStyle/>
        <a:p>
          <a:endParaRPr lang="es-AR"/>
        </a:p>
      </dgm:t>
    </dgm:pt>
    <dgm:pt modelId="{D80C2182-5AAC-4579-A189-50BFB9EF5963}" type="sibTrans" cxnId="{1AD43FF2-7990-437C-8D1C-5F63B61365AE}">
      <dgm:prSet/>
      <dgm:spPr/>
      <dgm:t>
        <a:bodyPr/>
        <a:lstStyle/>
        <a:p>
          <a:endParaRPr lang="es-AR"/>
        </a:p>
      </dgm:t>
    </dgm:pt>
    <dgm:pt modelId="{229D3B50-FD18-44CF-ACEF-C9D2B3AD8F50}">
      <dgm:prSet custT="1"/>
      <dgm:spPr/>
      <dgm:t>
        <a:bodyPr/>
        <a:lstStyle/>
        <a:p>
          <a:pPr marL="361950" indent="-361950"/>
          <a:r>
            <a:rPr lang="es-ES" sz="24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Butanol</a:t>
          </a:r>
          <a:endParaRPr lang="es-AR" sz="24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Times New Roman"/>
          </a:endParaRPr>
        </a:p>
      </dgm:t>
    </dgm:pt>
    <dgm:pt modelId="{0F90214B-C37C-4754-ABFD-422EB8CE7357}" type="parTrans" cxnId="{9490B457-C5B4-44A6-9FFA-DCB5008D2984}">
      <dgm:prSet/>
      <dgm:spPr/>
      <dgm:t>
        <a:bodyPr/>
        <a:lstStyle/>
        <a:p>
          <a:endParaRPr lang="es-AR"/>
        </a:p>
      </dgm:t>
    </dgm:pt>
    <dgm:pt modelId="{65A95B27-DB65-4AF7-B314-097F2A643B84}" type="sibTrans" cxnId="{9490B457-C5B4-44A6-9FFA-DCB5008D2984}">
      <dgm:prSet/>
      <dgm:spPr/>
      <dgm:t>
        <a:bodyPr/>
        <a:lstStyle/>
        <a:p>
          <a:endParaRPr lang="es-AR"/>
        </a:p>
      </dgm:t>
    </dgm:pt>
    <dgm:pt modelId="{C71B874E-9F06-49A8-A838-F27986A6D7C7}">
      <dgm:prSet custT="1"/>
      <dgm:spPr/>
      <dgm:t>
        <a:bodyPr/>
        <a:lstStyle/>
        <a:p>
          <a:pPr marL="361950" indent="-361950"/>
          <a:r>
            <a:rPr lang="es-ES" sz="24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2,3-Butanodiol</a:t>
          </a:r>
          <a:endParaRPr lang="es-AR" sz="24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Times New Roman"/>
          </a:endParaRPr>
        </a:p>
      </dgm:t>
    </dgm:pt>
    <dgm:pt modelId="{DA134692-3CC9-4232-BB65-9A45A46B8B01}" type="parTrans" cxnId="{07E7B64E-577C-4A6C-ADD8-FF7ED46D92B3}">
      <dgm:prSet/>
      <dgm:spPr/>
      <dgm:t>
        <a:bodyPr/>
        <a:lstStyle/>
        <a:p>
          <a:endParaRPr lang="es-AR"/>
        </a:p>
      </dgm:t>
    </dgm:pt>
    <dgm:pt modelId="{93168E5C-0482-41A0-B663-8F7DB3D065F6}" type="sibTrans" cxnId="{07E7B64E-577C-4A6C-ADD8-FF7ED46D92B3}">
      <dgm:prSet/>
      <dgm:spPr/>
      <dgm:t>
        <a:bodyPr/>
        <a:lstStyle/>
        <a:p>
          <a:endParaRPr lang="es-AR"/>
        </a:p>
      </dgm:t>
    </dgm:pt>
    <dgm:pt modelId="{0209AFD2-714B-4862-A5F4-349D5B06811B}" type="pres">
      <dgm:prSet presAssocID="{0EB0288B-6E51-4A66-9399-0FD37DD917E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2FD202-D080-4169-9EA8-B56C9831DDB0}" type="pres">
      <dgm:prSet presAssocID="{0AD5601F-CAD8-470C-B1CA-771B77268E7A}" presName="linNode" presStyleCnt="0"/>
      <dgm:spPr/>
    </dgm:pt>
    <dgm:pt modelId="{8A2EB18E-3EF0-4053-A9A3-27A58840B694}" type="pres">
      <dgm:prSet presAssocID="{0AD5601F-CAD8-470C-B1CA-771B77268E7A}" presName="parentText" presStyleLbl="node1" presStyleIdx="0" presStyleCnt="3" custScaleX="104689" custScaleY="79546" custLinFactNeighborX="-323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FB0B3A3-F5F0-4BA7-A007-05453713448F}" type="pres">
      <dgm:prSet presAssocID="{0AD5601F-CAD8-470C-B1CA-771B77268E7A}" presName="descendantText" presStyleLbl="alignAccFollowNode1" presStyleIdx="0" presStyleCnt="3" custScaleX="127515" custScaleY="61074" custLinFactNeighborY="2818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4585BD4-4E03-45E6-9238-7AE77A9228C3}" type="pres">
      <dgm:prSet presAssocID="{D363F141-947D-4F6C-B6AD-3876FCDF2392}" presName="sp" presStyleCnt="0"/>
      <dgm:spPr/>
    </dgm:pt>
    <dgm:pt modelId="{E244520D-5E49-4B03-AD79-7E4EFE3C074A}" type="pres">
      <dgm:prSet presAssocID="{7EAB4049-1D68-45ED-9032-BB3141F29214}" presName="linNode" presStyleCnt="0"/>
      <dgm:spPr/>
    </dgm:pt>
    <dgm:pt modelId="{4F916460-A398-467A-A678-FCB6DE3CA5C9}" type="pres">
      <dgm:prSet presAssocID="{7EAB4049-1D68-45ED-9032-BB3141F29214}" presName="parentText" presStyleLbl="node1" presStyleIdx="1" presStyleCnt="3" custScaleX="104689" custScaleY="85389" custLinFactNeighborX="-323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D7891FA-C4B3-4BBD-9AA5-FD896C246DA5}" type="pres">
      <dgm:prSet presAssocID="{7EAB4049-1D68-45ED-9032-BB3141F29214}" presName="descendantText" presStyleLbl="alignAccFollowNode1" presStyleIdx="1" presStyleCnt="3" custScaleX="127515" custScaleY="92110" custLinFactNeighborY="2818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A3FD133-8F1E-4C8C-946A-DC3A7589B709}" type="pres">
      <dgm:prSet presAssocID="{3ECF3AF0-CAF9-46ED-84F3-CAD6C2658C63}" presName="sp" presStyleCnt="0"/>
      <dgm:spPr/>
    </dgm:pt>
    <dgm:pt modelId="{E21864E4-A6F4-4963-B238-4BC2746AF8AE}" type="pres">
      <dgm:prSet presAssocID="{FF101550-49F4-4844-B54A-65FEA2A1B7D1}" presName="linNode" presStyleCnt="0"/>
      <dgm:spPr/>
    </dgm:pt>
    <dgm:pt modelId="{49945319-E975-4193-BFF2-5E36CC771BE4}" type="pres">
      <dgm:prSet presAssocID="{FF101550-49F4-4844-B54A-65FEA2A1B7D1}" presName="parentText" presStyleLbl="node1" presStyleIdx="2" presStyleCnt="3" custScaleX="105155" custScaleY="79117" custLinFactNeighborX="-3237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DCC0401-AE88-4626-8EC7-AC35BDDB54C7}" type="pres">
      <dgm:prSet presAssocID="{FF101550-49F4-4844-B54A-65FEA2A1B7D1}" presName="descendantText" presStyleLbl="alignAccFollowNode1" presStyleIdx="2" presStyleCnt="3" custScaleX="125946" custScaleY="61727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9490B457-C5B4-44A6-9FFA-DCB5008D2984}" srcId="{7EAB4049-1D68-45ED-9032-BB3141F29214}" destId="{229D3B50-FD18-44CF-ACEF-C9D2B3AD8F50}" srcOrd="2" destOrd="0" parTransId="{0F90214B-C37C-4754-ABFD-422EB8CE7357}" sibTransId="{65A95B27-DB65-4AF7-B314-097F2A643B84}"/>
    <dgm:cxn modelId="{04C0B340-C5CA-4891-A375-40DEF9B5A7B2}" type="presOf" srcId="{0AD5601F-CAD8-470C-B1CA-771B77268E7A}" destId="{8A2EB18E-3EF0-4053-A9A3-27A58840B694}" srcOrd="0" destOrd="0" presId="urn:microsoft.com/office/officeart/2005/8/layout/vList5"/>
    <dgm:cxn modelId="{732C9A3A-DBB1-4B42-B3D4-4C658355163D}" srcId="{0AD5601F-CAD8-470C-B1CA-771B77268E7A}" destId="{2F8F303C-B3B5-49CD-B4F2-E328D8429301}" srcOrd="0" destOrd="0" parTransId="{D91CC3EB-455C-4ED6-9329-6FBB0363822D}" sibTransId="{3DEC920D-E5DB-4979-81DB-ACDC49E2079F}"/>
    <dgm:cxn modelId="{6593E46C-9436-4513-91AC-D19DEAD6B78C}" srcId="{0EB0288B-6E51-4A66-9399-0FD37DD917ED}" destId="{7EAB4049-1D68-45ED-9032-BB3141F29214}" srcOrd="1" destOrd="0" parTransId="{F7B50A3F-303F-46D6-9A7F-B8E89373D0CF}" sibTransId="{3ECF3AF0-CAF9-46ED-84F3-CAD6C2658C63}"/>
    <dgm:cxn modelId="{5732441D-DB29-4A83-858F-D417DB0EDC65}" type="presOf" srcId="{9254EBB4-CFE9-4CED-8245-1DB76003CECB}" destId="{ED7891FA-C4B3-4BBD-9AA5-FD896C246DA5}" srcOrd="0" destOrd="1" presId="urn:microsoft.com/office/officeart/2005/8/layout/vList5"/>
    <dgm:cxn modelId="{4045FA01-68F8-4C9B-82DE-D5F92FBF3A5C}" srcId="{0EB0288B-6E51-4A66-9399-0FD37DD917ED}" destId="{0AD5601F-CAD8-470C-B1CA-771B77268E7A}" srcOrd="0" destOrd="0" parTransId="{D4AC13B4-DD00-4BB6-9B03-580025D49007}" sibTransId="{D363F141-947D-4F6C-B6AD-3876FCDF2392}"/>
    <dgm:cxn modelId="{33A21410-3BC6-4B50-805C-B5BA8761E023}" srcId="{FF101550-49F4-4844-B54A-65FEA2A1B7D1}" destId="{E5139670-21AB-43D2-8782-49170691B7CA}" srcOrd="0" destOrd="0" parTransId="{4BE94416-58FD-46CB-AA89-CF5A4727B69A}" sibTransId="{31666C5C-555C-44B8-9F58-BAF16A197ADC}"/>
    <dgm:cxn modelId="{EE9854FF-D0FB-4A3F-81E9-FA7499317331}" type="presOf" srcId="{0EB0288B-6E51-4A66-9399-0FD37DD917ED}" destId="{0209AFD2-714B-4862-A5F4-349D5B06811B}" srcOrd="0" destOrd="0" presId="urn:microsoft.com/office/officeart/2005/8/layout/vList5"/>
    <dgm:cxn modelId="{DC1E155D-7302-4AEA-A90F-1A881B887CA3}" type="presOf" srcId="{FF101550-49F4-4844-B54A-65FEA2A1B7D1}" destId="{49945319-E975-4193-BFF2-5E36CC771BE4}" srcOrd="0" destOrd="0" presId="urn:microsoft.com/office/officeart/2005/8/layout/vList5"/>
    <dgm:cxn modelId="{07E7B64E-577C-4A6C-ADD8-FF7ED46D92B3}" srcId="{7EAB4049-1D68-45ED-9032-BB3141F29214}" destId="{C71B874E-9F06-49A8-A838-F27986A6D7C7}" srcOrd="3" destOrd="0" parTransId="{DA134692-3CC9-4232-BB65-9A45A46B8B01}" sibTransId="{93168E5C-0482-41A0-B663-8F7DB3D065F6}"/>
    <dgm:cxn modelId="{1AD43FF2-7990-437C-8D1C-5F63B61365AE}" srcId="{7EAB4049-1D68-45ED-9032-BB3141F29214}" destId="{9254EBB4-CFE9-4CED-8245-1DB76003CECB}" srcOrd="1" destOrd="0" parTransId="{E76895D1-EC18-4A99-85CC-076F618E844D}" sibTransId="{D80C2182-5AAC-4579-A189-50BFB9EF5963}"/>
    <dgm:cxn modelId="{3259EDD7-4F47-4E25-AAAA-0F8578E858DF}" type="presOf" srcId="{229D3B50-FD18-44CF-ACEF-C9D2B3AD8F50}" destId="{ED7891FA-C4B3-4BBD-9AA5-FD896C246DA5}" srcOrd="0" destOrd="2" presId="urn:microsoft.com/office/officeart/2005/8/layout/vList5"/>
    <dgm:cxn modelId="{288CB7F6-4808-4C05-92B8-7977B45FF1BE}" type="presOf" srcId="{2F8F303C-B3B5-49CD-B4F2-E328D8429301}" destId="{AFB0B3A3-F5F0-4BA7-A007-05453713448F}" srcOrd="0" destOrd="0" presId="urn:microsoft.com/office/officeart/2005/8/layout/vList5"/>
    <dgm:cxn modelId="{98C36CE1-FBE2-4958-A953-6F61635106BA}" type="presOf" srcId="{7EAB4049-1D68-45ED-9032-BB3141F29214}" destId="{4F916460-A398-467A-A678-FCB6DE3CA5C9}" srcOrd="0" destOrd="0" presId="urn:microsoft.com/office/officeart/2005/8/layout/vList5"/>
    <dgm:cxn modelId="{BCA4F68C-984D-438D-A6D5-3DFD6FC36C47}" type="presOf" srcId="{C71B874E-9F06-49A8-A838-F27986A6D7C7}" destId="{ED7891FA-C4B3-4BBD-9AA5-FD896C246DA5}" srcOrd="0" destOrd="3" presId="urn:microsoft.com/office/officeart/2005/8/layout/vList5"/>
    <dgm:cxn modelId="{C5D2E1EF-86D3-431F-AB8E-7C086A05BF46}" type="presOf" srcId="{86C37DDA-65CA-4909-B145-98EEA1CA3983}" destId="{ED7891FA-C4B3-4BBD-9AA5-FD896C246DA5}" srcOrd="0" destOrd="0" presId="urn:microsoft.com/office/officeart/2005/8/layout/vList5"/>
    <dgm:cxn modelId="{36F7A7BC-F800-4E0E-8AD1-6ABD2F523B9D}" srcId="{0EB0288B-6E51-4A66-9399-0FD37DD917ED}" destId="{FF101550-49F4-4844-B54A-65FEA2A1B7D1}" srcOrd="2" destOrd="0" parTransId="{39BEC494-490E-408E-9C0A-F31D3F286B35}" sibTransId="{E80289F6-F1DF-412F-BFEB-F4D3BADEECDA}"/>
    <dgm:cxn modelId="{5C9932BE-17FF-4243-9594-257D0988E862}" type="presOf" srcId="{E5139670-21AB-43D2-8782-49170691B7CA}" destId="{8DCC0401-AE88-4626-8EC7-AC35BDDB54C7}" srcOrd="0" destOrd="0" presId="urn:microsoft.com/office/officeart/2005/8/layout/vList5"/>
    <dgm:cxn modelId="{0096C5A6-041F-4E49-9E5B-68141C3F9435}" srcId="{7EAB4049-1D68-45ED-9032-BB3141F29214}" destId="{86C37DDA-65CA-4909-B145-98EEA1CA3983}" srcOrd="0" destOrd="0" parTransId="{3CA3C7BF-1235-4A6A-A629-3A88783EBB4D}" sibTransId="{13985E84-818D-4D0D-8D44-B1F531F03AA5}"/>
    <dgm:cxn modelId="{D3A92A6B-A348-4B79-94EB-3D78412A64C2}" type="presParOf" srcId="{0209AFD2-714B-4862-A5F4-349D5B06811B}" destId="{7D2FD202-D080-4169-9EA8-B56C9831DDB0}" srcOrd="0" destOrd="0" presId="urn:microsoft.com/office/officeart/2005/8/layout/vList5"/>
    <dgm:cxn modelId="{C474F75E-8D07-487D-B8B5-599AD5E67992}" type="presParOf" srcId="{7D2FD202-D080-4169-9EA8-B56C9831DDB0}" destId="{8A2EB18E-3EF0-4053-A9A3-27A58840B694}" srcOrd="0" destOrd="0" presId="urn:microsoft.com/office/officeart/2005/8/layout/vList5"/>
    <dgm:cxn modelId="{D33E88A2-4109-4778-9FC3-414BF337DA0F}" type="presParOf" srcId="{7D2FD202-D080-4169-9EA8-B56C9831DDB0}" destId="{AFB0B3A3-F5F0-4BA7-A007-05453713448F}" srcOrd="1" destOrd="0" presId="urn:microsoft.com/office/officeart/2005/8/layout/vList5"/>
    <dgm:cxn modelId="{520AB758-7635-4711-AFAE-CE7E4EA3D098}" type="presParOf" srcId="{0209AFD2-714B-4862-A5F4-349D5B06811B}" destId="{14585BD4-4E03-45E6-9238-7AE77A9228C3}" srcOrd="1" destOrd="0" presId="urn:microsoft.com/office/officeart/2005/8/layout/vList5"/>
    <dgm:cxn modelId="{0B94D0F5-4F56-4AFF-84DA-2D9F2043B046}" type="presParOf" srcId="{0209AFD2-714B-4862-A5F4-349D5B06811B}" destId="{E244520D-5E49-4B03-AD79-7E4EFE3C074A}" srcOrd="2" destOrd="0" presId="urn:microsoft.com/office/officeart/2005/8/layout/vList5"/>
    <dgm:cxn modelId="{CB1272FB-2D6F-4267-A6A5-4521C6A2B499}" type="presParOf" srcId="{E244520D-5E49-4B03-AD79-7E4EFE3C074A}" destId="{4F916460-A398-467A-A678-FCB6DE3CA5C9}" srcOrd="0" destOrd="0" presId="urn:microsoft.com/office/officeart/2005/8/layout/vList5"/>
    <dgm:cxn modelId="{1F566B79-2BA0-48AF-9020-6C839BB58B0A}" type="presParOf" srcId="{E244520D-5E49-4B03-AD79-7E4EFE3C074A}" destId="{ED7891FA-C4B3-4BBD-9AA5-FD896C246DA5}" srcOrd="1" destOrd="0" presId="urn:microsoft.com/office/officeart/2005/8/layout/vList5"/>
    <dgm:cxn modelId="{FC8CD416-25D9-4038-A9F0-F648A710D2E4}" type="presParOf" srcId="{0209AFD2-714B-4862-A5F4-349D5B06811B}" destId="{AA3FD133-8F1E-4C8C-946A-DC3A7589B709}" srcOrd="3" destOrd="0" presId="urn:microsoft.com/office/officeart/2005/8/layout/vList5"/>
    <dgm:cxn modelId="{BEE0FB2C-13C1-46FC-8DE5-5F3B8B7663B0}" type="presParOf" srcId="{0209AFD2-714B-4862-A5F4-349D5B06811B}" destId="{E21864E4-A6F4-4963-B238-4BC2746AF8AE}" srcOrd="4" destOrd="0" presId="urn:microsoft.com/office/officeart/2005/8/layout/vList5"/>
    <dgm:cxn modelId="{07948789-9DBC-45A3-ACDB-E52E77B4BD9F}" type="presParOf" srcId="{E21864E4-A6F4-4963-B238-4BC2746AF8AE}" destId="{49945319-E975-4193-BFF2-5E36CC771BE4}" srcOrd="0" destOrd="0" presId="urn:microsoft.com/office/officeart/2005/8/layout/vList5"/>
    <dgm:cxn modelId="{23667605-314B-45D1-8581-BBF6C8A0ED17}" type="presParOf" srcId="{E21864E4-A6F4-4963-B238-4BC2746AF8AE}" destId="{8DCC0401-AE88-4626-8EC7-AC35BDDB54C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EB0288B-6E51-4A66-9399-0FD37DD917E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0AD5601F-CAD8-470C-B1CA-771B77268E7A}">
      <dgm:prSet phldrT="[Texto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dirty="0" smtClean="0">
              <a:solidFill>
                <a:schemeClr val="bg1"/>
              </a:solidFill>
              <a:latin typeface="Arial"/>
              <a:ea typeface="Times New Roman"/>
              <a:cs typeface="Arial"/>
            </a:rPr>
            <a:t>Licores residuales de pulpado</a:t>
          </a:r>
          <a:endParaRPr lang="es-AR" sz="2000" dirty="0" smtClean="0">
            <a:solidFill>
              <a:schemeClr val="bg1"/>
            </a:solidFill>
            <a:latin typeface="Arial"/>
            <a:ea typeface="Times New Roman"/>
            <a:cs typeface="Times New Roman"/>
          </a:endParaRPr>
        </a:p>
      </dgm:t>
    </dgm:pt>
    <dgm:pt modelId="{D4AC13B4-DD00-4BB6-9B03-580025D49007}" type="parTrans" cxnId="{4045FA01-68F8-4C9B-82DE-D5F92FBF3A5C}">
      <dgm:prSet/>
      <dgm:spPr/>
      <dgm:t>
        <a:bodyPr/>
        <a:lstStyle/>
        <a:p>
          <a:endParaRPr lang="es-AR" sz="2000"/>
        </a:p>
      </dgm:t>
    </dgm:pt>
    <dgm:pt modelId="{D363F141-947D-4F6C-B6AD-3876FCDF2392}" type="sibTrans" cxnId="{4045FA01-68F8-4C9B-82DE-D5F92FBF3A5C}">
      <dgm:prSet/>
      <dgm:spPr/>
      <dgm:t>
        <a:bodyPr/>
        <a:lstStyle/>
        <a:p>
          <a:endParaRPr lang="es-AR" sz="2000"/>
        </a:p>
      </dgm:t>
    </dgm:pt>
    <dgm:pt modelId="{2F8F303C-B3B5-49CD-B4F2-E328D8429301}">
      <dgm:prSet phldrT="[Texto]" custT="1"/>
      <dgm:spPr/>
      <dgm:t>
        <a:bodyPr/>
        <a:lstStyle/>
        <a:p>
          <a:pPr marL="266700" indent="-266700" algn="l" defTabSz="800100">
            <a:lnSpc>
              <a:spcPct val="100000"/>
            </a:lnSpc>
            <a:spcBef>
              <a:spcPts val="600"/>
            </a:spcBef>
            <a:spcAft>
              <a:spcPts val="0"/>
            </a:spcAft>
            <a:buNone/>
          </a:pPr>
          <a:r>
            <a:rPr lang="es-ES" sz="20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Combustible</a:t>
          </a:r>
          <a:endParaRPr lang="es-AR" sz="20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Arial"/>
          </a:endParaRPr>
        </a:p>
      </dgm:t>
    </dgm:pt>
    <dgm:pt modelId="{D91CC3EB-455C-4ED6-9329-6FBB0363822D}" type="parTrans" cxnId="{732C9A3A-DBB1-4B42-B3D4-4C658355163D}">
      <dgm:prSet/>
      <dgm:spPr/>
      <dgm:t>
        <a:bodyPr/>
        <a:lstStyle/>
        <a:p>
          <a:endParaRPr lang="es-AR" sz="2000"/>
        </a:p>
      </dgm:t>
    </dgm:pt>
    <dgm:pt modelId="{3DEC920D-E5DB-4979-81DB-ACDC49E2079F}" type="sibTrans" cxnId="{732C9A3A-DBB1-4B42-B3D4-4C658355163D}">
      <dgm:prSet/>
      <dgm:spPr/>
      <dgm:t>
        <a:bodyPr/>
        <a:lstStyle/>
        <a:p>
          <a:endParaRPr lang="es-AR" sz="2000"/>
        </a:p>
      </dgm:t>
    </dgm:pt>
    <dgm:pt modelId="{7EAB4049-1D68-45ED-9032-BB3141F29214}">
      <dgm:prSet phldrT="[Texto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dirty="0" smtClean="0">
              <a:solidFill>
                <a:schemeClr val="bg1"/>
              </a:solidFill>
              <a:latin typeface="Arial"/>
              <a:ea typeface="Times New Roman"/>
              <a:cs typeface="Arial"/>
            </a:rPr>
            <a:t>Lignina como polímeros </a:t>
          </a:r>
          <a:endParaRPr lang="es-AR" sz="2000" dirty="0" smtClean="0">
            <a:solidFill>
              <a:schemeClr val="bg1"/>
            </a:solidFill>
            <a:latin typeface="Arial"/>
            <a:ea typeface="Times New Roman"/>
            <a:cs typeface="Times New Roman"/>
          </a:endParaRPr>
        </a:p>
      </dgm:t>
    </dgm:pt>
    <dgm:pt modelId="{F7B50A3F-303F-46D6-9A7F-B8E89373D0CF}" type="parTrans" cxnId="{6593E46C-9436-4513-91AC-D19DEAD6B78C}">
      <dgm:prSet/>
      <dgm:spPr/>
      <dgm:t>
        <a:bodyPr/>
        <a:lstStyle/>
        <a:p>
          <a:endParaRPr lang="es-AR" sz="2000"/>
        </a:p>
      </dgm:t>
    </dgm:pt>
    <dgm:pt modelId="{3ECF3AF0-CAF9-46ED-84F3-CAD6C2658C63}" type="sibTrans" cxnId="{6593E46C-9436-4513-91AC-D19DEAD6B78C}">
      <dgm:prSet/>
      <dgm:spPr/>
      <dgm:t>
        <a:bodyPr/>
        <a:lstStyle/>
        <a:p>
          <a:endParaRPr lang="es-AR" sz="2000"/>
        </a:p>
      </dgm:t>
    </dgm:pt>
    <dgm:pt modelId="{86C37DDA-65CA-4909-B145-98EEA1CA3983}">
      <dgm:prSet phldrT="[Texto]" custT="1"/>
      <dgm:spPr/>
      <dgm:t>
        <a:bodyPr/>
        <a:lstStyle/>
        <a:p>
          <a:pPr marL="266700" marR="0" indent="-266700" algn="l" defTabSz="800100" eaLnBrk="1" fontAlgn="auto" latinLnBrk="0" hangingPunct="1">
            <a:lnSpc>
              <a:spcPct val="100000"/>
            </a:lnSpc>
            <a:spcBef>
              <a:spcPts val="60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Dispersantes</a:t>
          </a:r>
          <a:endParaRPr lang="es-AR" sz="20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Arial"/>
          </a:endParaRPr>
        </a:p>
      </dgm:t>
    </dgm:pt>
    <dgm:pt modelId="{3CA3C7BF-1235-4A6A-A629-3A88783EBB4D}" type="parTrans" cxnId="{0096C5A6-041F-4E49-9E5B-68141C3F9435}">
      <dgm:prSet/>
      <dgm:spPr/>
      <dgm:t>
        <a:bodyPr/>
        <a:lstStyle/>
        <a:p>
          <a:endParaRPr lang="es-AR" sz="2000"/>
        </a:p>
      </dgm:t>
    </dgm:pt>
    <dgm:pt modelId="{13985E84-818D-4D0D-8D44-B1F531F03AA5}" type="sibTrans" cxnId="{0096C5A6-041F-4E49-9E5B-68141C3F9435}">
      <dgm:prSet/>
      <dgm:spPr/>
      <dgm:t>
        <a:bodyPr/>
        <a:lstStyle/>
        <a:p>
          <a:endParaRPr lang="es-AR" sz="2000"/>
        </a:p>
      </dgm:t>
    </dgm:pt>
    <dgm:pt modelId="{FF101550-49F4-4844-B54A-65FEA2A1B7D1}">
      <dgm:prSet phldrT="[Texto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dirty="0" smtClean="0">
              <a:solidFill>
                <a:schemeClr val="bg1"/>
              </a:solidFill>
              <a:latin typeface="Arial"/>
              <a:ea typeface="Times New Roman"/>
              <a:cs typeface="Arial"/>
            </a:rPr>
            <a:t>Monómeros de lignina</a:t>
          </a:r>
          <a:endParaRPr lang="es-AR" sz="2000" dirty="0" smtClean="0">
            <a:solidFill>
              <a:schemeClr val="bg1"/>
            </a:solidFill>
            <a:latin typeface="Arial"/>
            <a:ea typeface="Times New Roman"/>
            <a:cs typeface="Times New Roman"/>
          </a:endParaRPr>
        </a:p>
      </dgm:t>
    </dgm:pt>
    <dgm:pt modelId="{39BEC494-490E-408E-9C0A-F31D3F286B35}" type="parTrans" cxnId="{36F7A7BC-F800-4E0E-8AD1-6ABD2F523B9D}">
      <dgm:prSet/>
      <dgm:spPr/>
      <dgm:t>
        <a:bodyPr/>
        <a:lstStyle/>
        <a:p>
          <a:endParaRPr lang="es-AR" sz="2000"/>
        </a:p>
      </dgm:t>
    </dgm:pt>
    <dgm:pt modelId="{E80289F6-F1DF-412F-BFEB-F4D3BADEECDA}" type="sibTrans" cxnId="{36F7A7BC-F800-4E0E-8AD1-6ABD2F523B9D}">
      <dgm:prSet/>
      <dgm:spPr/>
      <dgm:t>
        <a:bodyPr/>
        <a:lstStyle/>
        <a:p>
          <a:endParaRPr lang="es-AR" sz="2000"/>
        </a:p>
      </dgm:t>
    </dgm:pt>
    <dgm:pt modelId="{E5139670-21AB-43D2-8782-49170691B7CA}">
      <dgm:prSet phldrT="[Texto]" custT="1"/>
      <dgm:spPr/>
      <dgm:t>
        <a:bodyPr/>
        <a:lstStyle/>
        <a:p>
          <a:pPr algn="l">
            <a:lnSpc>
              <a:spcPct val="100000"/>
            </a:lnSpc>
            <a:spcBef>
              <a:spcPts val="600"/>
            </a:spcBef>
            <a:spcAft>
              <a:spcPts val="0"/>
            </a:spcAft>
          </a:pPr>
          <a:r>
            <a:rPr lang="es-ES" sz="20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Vainillina</a:t>
          </a:r>
          <a:endParaRPr lang="es-AR" sz="20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Arial"/>
          </a:endParaRPr>
        </a:p>
      </dgm:t>
    </dgm:pt>
    <dgm:pt modelId="{4BE94416-58FD-46CB-AA89-CF5A4727B69A}" type="parTrans" cxnId="{33A21410-3BC6-4B50-805C-B5BA8761E023}">
      <dgm:prSet/>
      <dgm:spPr/>
      <dgm:t>
        <a:bodyPr/>
        <a:lstStyle/>
        <a:p>
          <a:endParaRPr lang="es-AR" sz="2000"/>
        </a:p>
      </dgm:t>
    </dgm:pt>
    <dgm:pt modelId="{31666C5C-555C-44B8-9F58-BAF16A197ADC}" type="sibTrans" cxnId="{33A21410-3BC6-4B50-805C-B5BA8761E023}">
      <dgm:prSet/>
      <dgm:spPr/>
      <dgm:t>
        <a:bodyPr/>
        <a:lstStyle/>
        <a:p>
          <a:endParaRPr lang="es-AR" sz="2000"/>
        </a:p>
      </dgm:t>
    </dgm:pt>
    <dgm:pt modelId="{B46A3944-12AA-4A55-8D3D-5BB6A73CA6F3}">
      <dgm:prSet phldrT="[Texto]" custT="1"/>
      <dgm:spPr/>
      <dgm:t>
        <a:bodyPr/>
        <a:lstStyle/>
        <a:p>
          <a:pPr marR="0" algn="ctr" eaLnBrk="1" fontAlgn="auto" latinLnBrk="0" hangingPunct="1">
            <a:buClrTx/>
            <a:buSzTx/>
            <a:buFontTx/>
            <a:tabLst/>
            <a:defRPr/>
          </a:pPr>
          <a:r>
            <a:rPr lang="es-ES" sz="2000" dirty="0" smtClean="0">
              <a:solidFill>
                <a:schemeClr val="bg1"/>
              </a:solidFill>
              <a:latin typeface="Arial"/>
              <a:ea typeface="Times New Roman"/>
              <a:cs typeface="Arial"/>
            </a:rPr>
            <a:t>Productos de degradación de la lignina</a:t>
          </a:r>
          <a:endParaRPr lang="es-AR" sz="2000" dirty="0">
            <a:solidFill>
              <a:schemeClr val="bg1"/>
            </a:solidFill>
          </a:endParaRPr>
        </a:p>
      </dgm:t>
    </dgm:pt>
    <dgm:pt modelId="{C6FFB751-5140-424E-8586-D072A936F098}" type="parTrans" cxnId="{F601E2D0-208A-442B-A7C2-E046EF3F867D}">
      <dgm:prSet/>
      <dgm:spPr/>
      <dgm:t>
        <a:bodyPr/>
        <a:lstStyle/>
        <a:p>
          <a:endParaRPr lang="es-AR" sz="2000"/>
        </a:p>
      </dgm:t>
    </dgm:pt>
    <dgm:pt modelId="{FFDE1711-F8B6-4B95-931D-5844AC410476}" type="sibTrans" cxnId="{F601E2D0-208A-442B-A7C2-E046EF3F867D}">
      <dgm:prSet/>
      <dgm:spPr/>
      <dgm:t>
        <a:bodyPr/>
        <a:lstStyle/>
        <a:p>
          <a:endParaRPr lang="es-AR" sz="2000"/>
        </a:p>
      </dgm:t>
    </dgm:pt>
    <dgm:pt modelId="{7241041F-4C8E-40C0-A6F9-4A59C48E0B85}">
      <dgm:prSet phldrT="[Texto]" custT="1"/>
      <dgm:spPr/>
      <dgm:t>
        <a:bodyPr/>
        <a:lstStyle/>
        <a:p>
          <a:pPr algn="l"/>
          <a:r>
            <a:rPr lang="es-ES" sz="2000" dirty="0" err="1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Dimetilsulfuro</a:t>
          </a:r>
          <a:r>
            <a:rPr lang="es-ES" sz="20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 (DMS)</a:t>
          </a:r>
          <a:endParaRPr lang="es-AR" sz="2000" dirty="0"/>
        </a:p>
      </dgm:t>
    </dgm:pt>
    <dgm:pt modelId="{9D6B8E5A-2F27-4626-BFDE-9455D9E8A7BA}" type="parTrans" cxnId="{D05CD7B5-2F4C-48AF-9D4A-D31C5A2B1D2A}">
      <dgm:prSet/>
      <dgm:spPr/>
      <dgm:t>
        <a:bodyPr/>
        <a:lstStyle/>
        <a:p>
          <a:endParaRPr lang="es-AR" sz="2000"/>
        </a:p>
      </dgm:t>
    </dgm:pt>
    <dgm:pt modelId="{C09BB0C4-B5C4-4A24-93B6-E1D918B16D5A}" type="sibTrans" cxnId="{D05CD7B5-2F4C-48AF-9D4A-D31C5A2B1D2A}">
      <dgm:prSet/>
      <dgm:spPr/>
      <dgm:t>
        <a:bodyPr/>
        <a:lstStyle/>
        <a:p>
          <a:endParaRPr lang="es-AR" sz="2000"/>
        </a:p>
      </dgm:t>
    </dgm:pt>
    <dgm:pt modelId="{0F3D731D-3F10-4A0C-854E-93C01A560B09}">
      <dgm:prSet custT="1"/>
      <dgm:spPr/>
      <dgm:t>
        <a:bodyPr/>
        <a:lstStyle/>
        <a:p>
          <a:pPr marL="266700" indent="-266700"/>
          <a:r>
            <a:rPr lang="es-ES" sz="2000" dirty="0" err="1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Emulsificantes</a:t>
          </a:r>
          <a:endParaRPr lang="es-AR" sz="20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Times New Roman"/>
          </a:endParaRPr>
        </a:p>
      </dgm:t>
    </dgm:pt>
    <dgm:pt modelId="{51C4928D-42A5-416E-BA8E-E15E7E017D6B}" type="parTrans" cxnId="{2459E758-B018-4341-8D4E-C9F3425D61DA}">
      <dgm:prSet/>
      <dgm:spPr/>
      <dgm:t>
        <a:bodyPr/>
        <a:lstStyle/>
        <a:p>
          <a:endParaRPr lang="es-AR"/>
        </a:p>
      </dgm:t>
    </dgm:pt>
    <dgm:pt modelId="{D5E36EDB-0870-4E50-BB5B-ADC6B465806C}" type="sibTrans" cxnId="{2459E758-B018-4341-8D4E-C9F3425D61DA}">
      <dgm:prSet/>
      <dgm:spPr/>
      <dgm:t>
        <a:bodyPr/>
        <a:lstStyle/>
        <a:p>
          <a:endParaRPr lang="es-AR"/>
        </a:p>
      </dgm:t>
    </dgm:pt>
    <dgm:pt modelId="{8E280734-A125-410E-BF94-D592CAA18770}">
      <dgm:prSet custT="1"/>
      <dgm:spPr/>
      <dgm:t>
        <a:bodyPr/>
        <a:lstStyle/>
        <a:p>
          <a:pPr marL="266700" indent="-266700"/>
          <a:r>
            <a:rPr lang="es-ES" sz="2000" dirty="0" err="1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Secuestrantes</a:t>
          </a:r>
          <a:endParaRPr lang="es-AR" sz="20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Times New Roman"/>
          </a:endParaRPr>
        </a:p>
      </dgm:t>
    </dgm:pt>
    <dgm:pt modelId="{BBBE1645-E604-4CB3-A00F-D32DDB3590C2}" type="parTrans" cxnId="{E09EE40A-62B3-4471-A53A-C5E2C6E9A797}">
      <dgm:prSet/>
      <dgm:spPr/>
      <dgm:t>
        <a:bodyPr/>
        <a:lstStyle/>
        <a:p>
          <a:endParaRPr lang="es-AR"/>
        </a:p>
      </dgm:t>
    </dgm:pt>
    <dgm:pt modelId="{532E54FC-2B64-47C8-A961-8B5A636180D2}" type="sibTrans" cxnId="{E09EE40A-62B3-4471-A53A-C5E2C6E9A797}">
      <dgm:prSet/>
      <dgm:spPr/>
      <dgm:t>
        <a:bodyPr/>
        <a:lstStyle/>
        <a:p>
          <a:endParaRPr lang="es-AR"/>
        </a:p>
      </dgm:t>
    </dgm:pt>
    <dgm:pt modelId="{9F033C94-AD5B-446F-A4B6-42049A119F4B}">
      <dgm:prSet custT="1"/>
      <dgm:spPr/>
      <dgm:t>
        <a:bodyPr/>
        <a:lstStyle/>
        <a:p>
          <a:pPr marL="266700" indent="-266700"/>
          <a:r>
            <a:rPr lang="es-ES" sz="20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Aditivos</a:t>
          </a:r>
          <a:endParaRPr lang="es-AR" sz="20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Times New Roman"/>
          </a:endParaRPr>
        </a:p>
      </dgm:t>
    </dgm:pt>
    <dgm:pt modelId="{AA8E1FAD-C6B3-4EA1-9DC3-58E02F1E6A56}" type="parTrans" cxnId="{4ACFC6B1-AD0C-4E33-9E30-7A3CD0E7006C}">
      <dgm:prSet/>
      <dgm:spPr/>
      <dgm:t>
        <a:bodyPr/>
        <a:lstStyle/>
        <a:p>
          <a:endParaRPr lang="es-AR"/>
        </a:p>
      </dgm:t>
    </dgm:pt>
    <dgm:pt modelId="{7A63E00D-7354-4F41-87E3-6AEAC306E9C6}" type="sibTrans" cxnId="{4ACFC6B1-AD0C-4E33-9E30-7A3CD0E7006C}">
      <dgm:prSet/>
      <dgm:spPr/>
      <dgm:t>
        <a:bodyPr/>
        <a:lstStyle/>
        <a:p>
          <a:endParaRPr lang="es-AR"/>
        </a:p>
      </dgm:t>
    </dgm:pt>
    <dgm:pt modelId="{8E4E68FA-50CF-4847-A7B2-764B0A1A1966}">
      <dgm:prSet custT="1"/>
      <dgm:spPr/>
      <dgm:t>
        <a:bodyPr/>
        <a:lstStyle/>
        <a:p>
          <a:pPr marL="266700" indent="-266700"/>
          <a:r>
            <a:rPr lang="es-ES" sz="20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Adhesivos</a:t>
          </a:r>
          <a:endParaRPr lang="es-AR" sz="20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Times New Roman"/>
          </a:endParaRPr>
        </a:p>
      </dgm:t>
    </dgm:pt>
    <dgm:pt modelId="{09CF06EB-460D-4D79-9183-9790CE6E6E48}" type="parTrans" cxnId="{7317250F-6829-447D-88A9-2F8B0896BB10}">
      <dgm:prSet/>
      <dgm:spPr/>
      <dgm:t>
        <a:bodyPr/>
        <a:lstStyle/>
        <a:p>
          <a:endParaRPr lang="es-AR"/>
        </a:p>
      </dgm:t>
    </dgm:pt>
    <dgm:pt modelId="{8E97FACA-707E-41CD-8C8B-FB88DC6A4AE4}" type="sibTrans" cxnId="{7317250F-6829-447D-88A9-2F8B0896BB10}">
      <dgm:prSet/>
      <dgm:spPr/>
      <dgm:t>
        <a:bodyPr/>
        <a:lstStyle/>
        <a:p>
          <a:endParaRPr lang="es-AR"/>
        </a:p>
      </dgm:t>
    </dgm:pt>
    <dgm:pt modelId="{67978EC3-9416-44F6-BA56-18A65F1613D1}">
      <dgm:prSet custT="1"/>
      <dgm:spPr/>
      <dgm:t>
        <a:bodyPr/>
        <a:lstStyle/>
        <a:p>
          <a:pPr marL="266700" indent="-266700"/>
          <a:r>
            <a:rPr lang="es-ES" sz="20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Co-reactivo de polímeros y resinas</a:t>
          </a:r>
          <a:endParaRPr lang="es-AR" sz="20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Times New Roman"/>
          </a:endParaRPr>
        </a:p>
      </dgm:t>
    </dgm:pt>
    <dgm:pt modelId="{E75E9FFE-3C49-46D9-B258-A6186AD66145}" type="parTrans" cxnId="{BB8E2717-C661-45A2-A9FB-EE5996F34B0B}">
      <dgm:prSet/>
      <dgm:spPr/>
      <dgm:t>
        <a:bodyPr/>
        <a:lstStyle/>
        <a:p>
          <a:endParaRPr lang="es-AR"/>
        </a:p>
      </dgm:t>
    </dgm:pt>
    <dgm:pt modelId="{4C1499E9-5C6D-493C-927A-DEF554820596}" type="sibTrans" cxnId="{BB8E2717-C661-45A2-A9FB-EE5996F34B0B}">
      <dgm:prSet/>
      <dgm:spPr/>
      <dgm:t>
        <a:bodyPr/>
        <a:lstStyle/>
        <a:p>
          <a:endParaRPr lang="es-AR"/>
        </a:p>
      </dgm:t>
    </dgm:pt>
    <dgm:pt modelId="{D254F1A0-C5DB-44D8-8A42-3EB3D6D6F9E4}">
      <dgm:prSet custT="1"/>
      <dgm:spPr/>
      <dgm:t>
        <a:bodyPr/>
        <a:lstStyle/>
        <a:p>
          <a:r>
            <a:rPr lang="es-ES" sz="200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Dimetilsulfóxido (DMSO)</a:t>
          </a:r>
          <a:endParaRPr lang="es-AR" sz="20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Times New Roman"/>
          </a:endParaRPr>
        </a:p>
      </dgm:t>
    </dgm:pt>
    <dgm:pt modelId="{132E53EF-9A96-4E67-A0E2-96B2F4B799DB}" type="parTrans" cxnId="{5003E723-76FF-4335-A782-B9A2D2095C23}">
      <dgm:prSet/>
      <dgm:spPr/>
      <dgm:t>
        <a:bodyPr/>
        <a:lstStyle/>
        <a:p>
          <a:endParaRPr lang="es-AR"/>
        </a:p>
      </dgm:t>
    </dgm:pt>
    <dgm:pt modelId="{2977F0B1-A36A-4216-9A87-BF1690E95594}" type="sibTrans" cxnId="{5003E723-76FF-4335-A782-B9A2D2095C23}">
      <dgm:prSet/>
      <dgm:spPr/>
      <dgm:t>
        <a:bodyPr/>
        <a:lstStyle/>
        <a:p>
          <a:endParaRPr lang="es-AR"/>
        </a:p>
      </dgm:t>
    </dgm:pt>
    <dgm:pt modelId="{9A1CF5BC-E73E-4D42-9FFB-8C4F52B703B0}">
      <dgm:prSet custT="1"/>
      <dgm:spPr/>
      <dgm:t>
        <a:bodyPr/>
        <a:lstStyle/>
        <a:p>
          <a:r>
            <a:rPr lang="es-ES" sz="20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Gas, aceite y carbón</a:t>
          </a:r>
          <a:endParaRPr lang="es-AR" sz="20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Times New Roman"/>
          </a:endParaRPr>
        </a:p>
      </dgm:t>
    </dgm:pt>
    <dgm:pt modelId="{B933746E-F84E-4C27-BA0D-BBC681F1818E}" type="parTrans" cxnId="{406C9EC6-17B5-4604-81E7-0DA6243CB16F}">
      <dgm:prSet/>
      <dgm:spPr/>
      <dgm:t>
        <a:bodyPr/>
        <a:lstStyle/>
        <a:p>
          <a:endParaRPr lang="es-AR"/>
        </a:p>
      </dgm:t>
    </dgm:pt>
    <dgm:pt modelId="{5E56DE6B-9C89-41A8-8389-34D5C69E795B}" type="sibTrans" cxnId="{406C9EC6-17B5-4604-81E7-0DA6243CB16F}">
      <dgm:prSet/>
      <dgm:spPr/>
      <dgm:t>
        <a:bodyPr/>
        <a:lstStyle/>
        <a:p>
          <a:endParaRPr lang="es-AR"/>
        </a:p>
      </dgm:t>
    </dgm:pt>
    <dgm:pt modelId="{0209AFD2-714B-4862-A5F4-349D5B06811B}" type="pres">
      <dgm:prSet presAssocID="{0EB0288B-6E51-4A66-9399-0FD37DD917E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2FD202-D080-4169-9EA8-B56C9831DDB0}" type="pres">
      <dgm:prSet presAssocID="{0AD5601F-CAD8-470C-B1CA-771B77268E7A}" presName="linNode" presStyleCnt="0"/>
      <dgm:spPr/>
    </dgm:pt>
    <dgm:pt modelId="{8A2EB18E-3EF0-4053-A9A3-27A58840B694}" type="pres">
      <dgm:prSet presAssocID="{0AD5601F-CAD8-470C-B1CA-771B77268E7A}" presName="parentText" presStyleLbl="node1" presStyleIdx="0" presStyleCnt="4" custScaleX="75237" custScaleY="119744" custLinFactNeighborX="-323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FB0B3A3-F5F0-4BA7-A007-05453713448F}" type="pres">
      <dgm:prSet presAssocID="{0AD5601F-CAD8-470C-B1CA-771B77268E7A}" presName="descendantText" presStyleLbl="alignAccFollowNode1" presStyleIdx="0" presStyleCnt="4" custScaleX="127515" custScaleY="91261" custLinFactNeighborY="2818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4585BD4-4E03-45E6-9238-7AE77A9228C3}" type="pres">
      <dgm:prSet presAssocID="{D363F141-947D-4F6C-B6AD-3876FCDF2392}" presName="sp" presStyleCnt="0"/>
      <dgm:spPr/>
    </dgm:pt>
    <dgm:pt modelId="{E244520D-5E49-4B03-AD79-7E4EFE3C074A}" type="pres">
      <dgm:prSet presAssocID="{7EAB4049-1D68-45ED-9032-BB3141F29214}" presName="linNode" presStyleCnt="0"/>
      <dgm:spPr/>
    </dgm:pt>
    <dgm:pt modelId="{4F916460-A398-467A-A678-FCB6DE3CA5C9}" type="pres">
      <dgm:prSet presAssocID="{7EAB4049-1D68-45ED-9032-BB3141F29214}" presName="parentText" presStyleLbl="node1" presStyleIdx="1" presStyleCnt="4" custScaleX="75237" custScaleY="203529" custLinFactNeighborX="-8" custLinFactNeighborY="-4935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D7891FA-C4B3-4BBD-9AA5-FD896C246DA5}" type="pres">
      <dgm:prSet presAssocID="{7EAB4049-1D68-45ED-9032-BB3141F29214}" presName="descendantText" presStyleLbl="alignAccFollowNode1" presStyleIdx="1" presStyleCnt="4" custScaleX="127515" custScaleY="294567" custLinFactNeighborY="-2030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A3FD133-8F1E-4C8C-946A-DC3A7589B709}" type="pres">
      <dgm:prSet presAssocID="{3ECF3AF0-CAF9-46ED-84F3-CAD6C2658C63}" presName="sp" presStyleCnt="0"/>
      <dgm:spPr/>
    </dgm:pt>
    <dgm:pt modelId="{E21864E4-A6F4-4963-B238-4BC2746AF8AE}" type="pres">
      <dgm:prSet presAssocID="{FF101550-49F4-4844-B54A-65FEA2A1B7D1}" presName="linNode" presStyleCnt="0"/>
      <dgm:spPr/>
    </dgm:pt>
    <dgm:pt modelId="{49945319-E975-4193-BFF2-5E36CC771BE4}" type="pres">
      <dgm:prSet presAssocID="{FF101550-49F4-4844-B54A-65FEA2A1B7D1}" presName="parentText" presStyleLbl="node1" presStyleIdx="2" presStyleCnt="4" custScaleX="75459" custScaleY="90929" custLinFactNeighborX="-8" custLinFactNeighborY="-958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DCC0401-AE88-4626-8EC7-AC35BDDB54C7}" type="pres">
      <dgm:prSet presAssocID="{FF101550-49F4-4844-B54A-65FEA2A1B7D1}" presName="descendantText" presStyleLbl="alignAccFollowNode1" presStyleIdx="2" presStyleCnt="4" custScaleX="125946" custScaleY="90118" custLinFactNeighborY="-1117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E2968B4-DF2C-4326-9F6E-1B0660931819}" type="pres">
      <dgm:prSet presAssocID="{E80289F6-F1DF-412F-BFEB-F4D3BADEECDA}" presName="sp" presStyleCnt="0"/>
      <dgm:spPr/>
    </dgm:pt>
    <dgm:pt modelId="{30BC6A6E-4BE8-48C5-8DF7-2C37D99D96E6}" type="pres">
      <dgm:prSet presAssocID="{B46A3944-12AA-4A55-8D3D-5BB6A73CA6F3}" presName="linNode" presStyleCnt="0"/>
      <dgm:spPr/>
    </dgm:pt>
    <dgm:pt modelId="{CDB7E0CD-9028-4B8E-9D87-CD46725CF7AD}" type="pres">
      <dgm:prSet presAssocID="{B46A3944-12AA-4A55-8D3D-5BB6A73CA6F3}" presName="parentText" presStyleLbl="node1" presStyleIdx="3" presStyleCnt="4" custScaleX="75459" custScaleY="116812" custLinFactNeighborX="-3237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50D1D6A-486A-4B78-B3E2-4AD54F3A2830}" type="pres">
      <dgm:prSet presAssocID="{B46A3944-12AA-4A55-8D3D-5BB6A73CA6F3}" presName="descendantText" presStyleLbl="alignAccFollowNode1" presStyleIdx="3" presStyleCnt="4" custScaleX="125946" custScaleY="17667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896B0D8B-F981-4948-A100-5D98191A0820}" type="presOf" srcId="{B46A3944-12AA-4A55-8D3D-5BB6A73CA6F3}" destId="{CDB7E0CD-9028-4B8E-9D87-CD46725CF7AD}" srcOrd="0" destOrd="0" presId="urn:microsoft.com/office/officeart/2005/8/layout/vList5"/>
    <dgm:cxn modelId="{4FE0DA1E-181A-4255-95D3-F5AD5C50FA68}" type="presOf" srcId="{7241041F-4C8E-40C0-A6F9-4A59C48E0B85}" destId="{250D1D6A-486A-4B78-B3E2-4AD54F3A2830}" srcOrd="0" destOrd="0" presId="urn:microsoft.com/office/officeart/2005/8/layout/vList5"/>
    <dgm:cxn modelId="{35BF797E-3FE0-4C5A-AF61-38AF578DFA3B}" type="presOf" srcId="{67978EC3-9416-44F6-BA56-18A65F1613D1}" destId="{ED7891FA-C4B3-4BBD-9AA5-FD896C246DA5}" srcOrd="0" destOrd="5" presId="urn:microsoft.com/office/officeart/2005/8/layout/vList5"/>
    <dgm:cxn modelId="{732C9A3A-DBB1-4B42-B3D4-4C658355163D}" srcId="{0AD5601F-CAD8-470C-B1CA-771B77268E7A}" destId="{2F8F303C-B3B5-49CD-B4F2-E328D8429301}" srcOrd="0" destOrd="0" parTransId="{D91CC3EB-455C-4ED6-9329-6FBB0363822D}" sibTransId="{3DEC920D-E5DB-4979-81DB-ACDC49E2079F}"/>
    <dgm:cxn modelId="{6593E46C-9436-4513-91AC-D19DEAD6B78C}" srcId="{0EB0288B-6E51-4A66-9399-0FD37DD917ED}" destId="{7EAB4049-1D68-45ED-9032-BB3141F29214}" srcOrd="1" destOrd="0" parTransId="{F7B50A3F-303F-46D6-9A7F-B8E89373D0CF}" sibTransId="{3ECF3AF0-CAF9-46ED-84F3-CAD6C2658C63}"/>
    <dgm:cxn modelId="{55BF716D-0C08-4F81-8C08-FFEAB6AEB3E0}" type="presOf" srcId="{0F3D731D-3F10-4A0C-854E-93C01A560B09}" destId="{ED7891FA-C4B3-4BBD-9AA5-FD896C246DA5}" srcOrd="0" destOrd="1" presId="urn:microsoft.com/office/officeart/2005/8/layout/vList5"/>
    <dgm:cxn modelId="{4045FA01-68F8-4C9B-82DE-D5F92FBF3A5C}" srcId="{0EB0288B-6E51-4A66-9399-0FD37DD917ED}" destId="{0AD5601F-CAD8-470C-B1CA-771B77268E7A}" srcOrd="0" destOrd="0" parTransId="{D4AC13B4-DD00-4BB6-9B03-580025D49007}" sibTransId="{D363F141-947D-4F6C-B6AD-3876FCDF2392}"/>
    <dgm:cxn modelId="{AD9B211C-F845-48B8-8EC6-BFBD52E07892}" type="presOf" srcId="{0EB0288B-6E51-4A66-9399-0FD37DD917ED}" destId="{0209AFD2-714B-4862-A5F4-349D5B06811B}" srcOrd="0" destOrd="0" presId="urn:microsoft.com/office/officeart/2005/8/layout/vList5"/>
    <dgm:cxn modelId="{AB10090E-3CE9-4594-A806-19733C56D457}" type="presOf" srcId="{8E280734-A125-410E-BF94-D592CAA18770}" destId="{ED7891FA-C4B3-4BBD-9AA5-FD896C246DA5}" srcOrd="0" destOrd="2" presId="urn:microsoft.com/office/officeart/2005/8/layout/vList5"/>
    <dgm:cxn modelId="{33A21410-3BC6-4B50-805C-B5BA8761E023}" srcId="{FF101550-49F4-4844-B54A-65FEA2A1B7D1}" destId="{E5139670-21AB-43D2-8782-49170691B7CA}" srcOrd="0" destOrd="0" parTransId="{4BE94416-58FD-46CB-AA89-CF5A4727B69A}" sibTransId="{31666C5C-555C-44B8-9F58-BAF16A197ADC}"/>
    <dgm:cxn modelId="{84C09CE1-B0EB-47CE-B5D3-CB83AEB9CF51}" type="presOf" srcId="{E5139670-21AB-43D2-8782-49170691B7CA}" destId="{8DCC0401-AE88-4626-8EC7-AC35BDDB54C7}" srcOrd="0" destOrd="0" presId="urn:microsoft.com/office/officeart/2005/8/layout/vList5"/>
    <dgm:cxn modelId="{0480F3DB-8D7F-410D-9FFF-53DDFBA90308}" type="presOf" srcId="{D254F1A0-C5DB-44D8-8A42-3EB3D6D6F9E4}" destId="{250D1D6A-486A-4B78-B3E2-4AD54F3A2830}" srcOrd="0" destOrd="1" presId="urn:microsoft.com/office/officeart/2005/8/layout/vList5"/>
    <dgm:cxn modelId="{B7132875-2A6A-4DA9-BAB8-188D3A67CCEE}" type="presOf" srcId="{2F8F303C-B3B5-49CD-B4F2-E328D8429301}" destId="{AFB0B3A3-F5F0-4BA7-A007-05453713448F}" srcOrd="0" destOrd="0" presId="urn:microsoft.com/office/officeart/2005/8/layout/vList5"/>
    <dgm:cxn modelId="{7317250F-6829-447D-88A9-2F8B0896BB10}" srcId="{7EAB4049-1D68-45ED-9032-BB3141F29214}" destId="{8E4E68FA-50CF-4847-A7B2-764B0A1A1966}" srcOrd="4" destOrd="0" parTransId="{09CF06EB-460D-4D79-9183-9790CE6E6E48}" sibTransId="{8E97FACA-707E-41CD-8C8B-FB88DC6A4AE4}"/>
    <dgm:cxn modelId="{4ACFC6B1-AD0C-4E33-9E30-7A3CD0E7006C}" srcId="{7EAB4049-1D68-45ED-9032-BB3141F29214}" destId="{9F033C94-AD5B-446F-A4B6-42049A119F4B}" srcOrd="3" destOrd="0" parTransId="{AA8E1FAD-C6B3-4EA1-9DC3-58E02F1E6A56}" sibTransId="{7A63E00D-7354-4F41-87E3-6AEAC306E9C6}"/>
    <dgm:cxn modelId="{BB8E2717-C661-45A2-A9FB-EE5996F34B0B}" srcId="{7EAB4049-1D68-45ED-9032-BB3141F29214}" destId="{67978EC3-9416-44F6-BA56-18A65F1613D1}" srcOrd="5" destOrd="0" parTransId="{E75E9FFE-3C49-46D9-B258-A6186AD66145}" sibTransId="{4C1499E9-5C6D-493C-927A-DEF554820596}"/>
    <dgm:cxn modelId="{D05CD7B5-2F4C-48AF-9D4A-D31C5A2B1D2A}" srcId="{B46A3944-12AA-4A55-8D3D-5BB6A73CA6F3}" destId="{7241041F-4C8E-40C0-A6F9-4A59C48E0B85}" srcOrd="0" destOrd="0" parTransId="{9D6B8E5A-2F27-4626-BFDE-9455D9E8A7BA}" sibTransId="{C09BB0C4-B5C4-4A24-93B6-E1D918B16D5A}"/>
    <dgm:cxn modelId="{F5B8388A-20AB-4C44-93AB-546C8AA188D4}" type="presOf" srcId="{0AD5601F-CAD8-470C-B1CA-771B77268E7A}" destId="{8A2EB18E-3EF0-4053-A9A3-27A58840B694}" srcOrd="0" destOrd="0" presId="urn:microsoft.com/office/officeart/2005/8/layout/vList5"/>
    <dgm:cxn modelId="{E02C0543-AFA1-47C6-BF20-1304B4AB6730}" type="presOf" srcId="{86C37DDA-65CA-4909-B145-98EEA1CA3983}" destId="{ED7891FA-C4B3-4BBD-9AA5-FD896C246DA5}" srcOrd="0" destOrd="0" presId="urn:microsoft.com/office/officeart/2005/8/layout/vList5"/>
    <dgm:cxn modelId="{2459E758-B018-4341-8D4E-C9F3425D61DA}" srcId="{7EAB4049-1D68-45ED-9032-BB3141F29214}" destId="{0F3D731D-3F10-4A0C-854E-93C01A560B09}" srcOrd="1" destOrd="0" parTransId="{51C4928D-42A5-416E-BA8E-E15E7E017D6B}" sibTransId="{D5E36EDB-0870-4E50-BB5B-ADC6B465806C}"/>
    <dgm:cxn modelId="{F601E2D0-208A-442B-A7C2-E046EF3F867D}" srcId="{0EB0288B-6E51-4A66-9399-0FD37DD917ED}" destId="{B46A3944-12AA-4A55-8D3D-5BB6A73CA6F3}" srcOrd="3" destOrd="0" parTransId="{C6FFB751-5140-424E-8586-D072A936F098}" sibTransId="{FFDE1711-F8B6-4B95-931D-5844AC410476}"/>
    <dgm:cxn modelId="{E09EE40A-62B3-4471-A53A-C5E2C6E9A797}" srcId="{7EAB4049-1D68-45ED-9032-BB3141F29214}" destId="{8E280734-A125-410E-BF94-D592CAA18770}" srcOrd="2" destOrd="0" parTransId="{BBBE1645-E604-4CB3-A00F-D32DDB3590C2}" sibTransId="{532E54FC-2B64-47C8-A961-8B5A636180D2}"/>
    <dgm:cxn modelId="{33A4688C-D6AD-4F2D-901A-D1FDB796ED9F}" type="presOf" srcId="{9F033C94-AD5B-446F-A4B6-42049A119F4B}" destId="{ED7891FA-C4B3-4BBD-9AA5-FD896C246DA5}" srcOrd="0" destOrd="3" presId="urn:microsoft.com/office/officeart/2005/8/layout/vList5"/>
    <dgm:cxn modelId="{41F780C0-C1CA-42E1-8422-6C4E909D1D7F}" type="presOf" srcId="{FF101550-49F4-4844-B54A-65FEA2A1B7D1}" destId="{49945319-E975-4193-BFF2-5E36CC771BE4}" srcOrd="0" destOrd="0" presId="urn:microsoft.com/office/officeart/2005/8/layout/vList5"/>
    <dgm:cxn modelId="{5003E723-76FF-4335-A782-B9A2D2095C23}" srcId="{B46A3944-12AA-4A55-8D3D-5BB6A73CA6F3}" destId="{D254F1A0-C5DB-44D8-8A42-3EB3D6D6F9E4}" srcOrd="1" destOrd="0" parTransId="{132E53EF-9A96-4E67-A0E2-96B2F4B799DB}" sibTransId="{2977F0B1-A36A-4216-9A87-BF1690E95594}"/>
    <dgm:cxn modelId="{406C9EC6-17B5-4604-81E7-0DA6243CB16F}" srcId="{B46A3944-12AA-4A55-8D3D-5BB6A73CA6F3}" destId="{9A1CF5BC-E73E-4D42-9FFB-8C4F52B703B0}" srcOrd="2" destOrd="0" parTransId="{B933746E-F84E-4C27-BA0D-BBC681F1818E}" sibTransId="{5E56DE6B-9C89-41A8-8389-34D5C69E795B}"/>
    <dgm:cxn modelId="{BDF309D4-ED5D-4C5E-9AAF-BD69F1438CFC}" type="presOf" srcId="{7EAB4049-1D68-45ED-9032-BB3141F29214}" destId="{4F916460-A398-467A-A678-FCB6DE3CA5C9}" srcOrd="0" destOrd="0" presId="urn:microsoft.com/office/officeart/2005/8/layout/vList5"/>
    <dgm:cxn modelId="{36F7A7BC-F800-4E0E-8AD1-6ABD2F523B9D}" srcId="{0EB0288B-6E51-4A66-9399-0FD37DD917ED}" destId="{FF101550-49F4-4844-B54A-65FEA2A1B7D1}" srcOrd="2" destOrd="0" parTransId="{39BEC494-490E-408E-9C0A-F31D3F286B35}" sibTransId="{E80289F6-F1DF-412F-BFEB-F4D3BADEECDA}"/>
    <dgm:cxn modelId="{48033FF8-4F15-4B49-837F-5A96AD5A0788}" type="presOf" srcId="{8E4E68FA-50CF-4847-A7B2-764B0A1A1966}" destId="{ED7891FA-C4B3-4BBD-9AA5-FD896C246DA5}" srcOrd="0" destOrd="4" presId="urn:microsoft.com/office/officeart/2005/8/layout/vList5"/>
    <dgm:cxn modelId="{2A03891E-EA1C-4235-9D2E-D8574B599698}" type="presOf" srcId="{9A1CF5BC-E73E-4D42-9FFB-8C4F52B703B0}" destId="{250D1D6A-486A-4B78-B3E2-4AD54F3A2830}" srcOrd="0" destOrd="2" presId="urn:microsoft.com/office/officeart/2005/8/layout/vList5"/>
    <dgm:cxn modelId="{0096C5A6-041F-4E49-9E5B-68141C3F9435}" srcId="{7EAB4049-1D68-45ED-9032-BB3141F29214}" destId="{86C37DDA-65CA-4909-B145-98EEA1CA3983}" srcOrd="0" destOrd="0" parTransId="{3CA3C7BF-1235-4A6A-A629-3A88783EBB4D}" sibTransId="{13985E84-818D-4D0D-8D44-B1F531F03AA5}"/>
    <dgm:cxn modelId="{0C7FE04E-0DCF-4C57-93C9-3E2C370EB2C3}" type="presParOf" srcId="{0209AFD2-714B-4862-A5F4-349D5B06811B}" destId="{7D2FD202-D080-4169-9EA8-B56C9831DDB0}" srcOrd="0" destOrd="0" presId="urn:microsoft.com/office/officeart/2005/8/layout/vList5"/>
    <dgm:cxn modelId="{18CC2786-1F68-4E4C-825F-98E1557FD8C2}" type="presParOf" srcId="{7D2FD202-D080-4169-9EA8-B56C9831DDB0}" destId="{8A2EB18E-3EF0-4053-A9A3-27A58840B694}" srcOrd="0" destOrd="0" presId="urn:microsoft.com/office/officeart/2005/8/layout/vList5"/>
    <dgm:cxn modelId="{DBC3CD7E-66A6-4704-B9C7-58519FB4AF54}" type="presParOf" srcId="{7D2FD202-D080-4169-9EA8-B56C9831DDB0}" destId="{AFB0B3A3-F5F0-4BA7-A007-05453713448F}" srcOrd="1" destOrd="0" presId="urn:microsoft.com/office/officeart/2005/8/layout/vList5"/>
    <dgm:cxn modelId="{497C4F1F-F7E0-468C-9E0A-0732DF3AA309}" type="presParOf" srcId="{0209AFD2-714B-4862-A5F4-349D5B06811B}" destId="{14585BD4-4E03-45E6-9238-7AE77A9228C3}" srcOrd="1" destOrd="0" presId="urn:microsoft.com/office/officeart/2005/8/layout/vList5"/>
    <dgm:cxn modelId="{E221D4D1-D374-492A-94DB-0F8786BC5A04}" type="presParOf" srcId="{0209AFD2-714B-4862-A5F4-349D5B06811B}" destId="{E244520D-5E49-4B03-AD79-7E4EFE3C074A}" srcOrd="2" destOrd="0" presId="urn:microsoft.com/office/officeart/2005/8/layout/vList5"/>
    <dgm:cxn modelId="{626CA6B1-4BFE-4073-BFF1-EF8D51E883BD}" type="presParOf" srcId="{E244520D-5E49-4B03-AD79-7E4EFE3C074A}" destId="{4F916460-A398-467A-A678-FCB6DE3CA5C9}" srcOrd="0" destOrd="0" presId="urn:microsoft.com/office/officeart/2005/8/layout/vList5"/>
    <dgm:cxn modelId="{5BFB5832-B437-4820-803A-8B4AB177039E}" type="presParOf" srcId="{E244520D-5E49-4B03-AD79-7E4EFE3C074A}" destId="{ED7891FA-C4B3-4BBD-9AA5-FD896C246DA5}" srcOrd="1" destOrd="0" presId="urn:microsoft.com/office/officeart/2005/8/layout/vList5"/>
    <dgm:cxn modelId="{1A0D34C0-2B9F-4363-915B-79D3F06D63EE}" type="presParOf" srcId="{0209AFD2-714B-4862-A5F4-349D5B06811B}" destId="{AA3FD133-8F1E-4C8C-946A-DC3A7589B709}" srcOrd="3" destOrd="0" presId="urn:microsoft.com/office/officeart/2005/8/layout/vList5"/>
    <dgm:cxn modelId="{A1D4FC6F-F9CF-4F59-B7E4-DA0BB9CD8496}" type="presParOf" srcId="{0209AFD2-714B-4862-A5F4-349D5B06811B}" destId="{E21864E4-A6F4-4963-B238-4BC2746AF8AE}" srcOrd="4" destOrd="0" presId="urn:microsoft.com/office/officeart/2005/8/layout/vList5"/>
    <dgm:cxn modelId="{64D48BF0-89DE-481F-92F0-8B6E780D7FC7}" type="presParOf" srcId="{E21864E4-A6F4-4963-B238-4BC2746AF8AE}" destId="{49945319-E975-4193-BFF2-5E36CC771BE4}" srcOrd="0" destOrd="0" presId="urn:microsoft.com/office/officeart/2005/8/layout/vList5"/>
    <dgm:cxn modelId="{99D56B8A-176A-4872-A28E-B557B1C535D5}" type="presParOf" srcId="{E21864E4-A6F4-4963-B238-4BC2746AF8AE}" destId="{8DCC0401-AE88-4626-8EC7-AC35BDDB54C7}" srcOrd="1" destOrd="0" presId="urn:microsoft.com/office/officeart/2005/8/layout/vList5"/>
    <dgm:cxn modelId="{CD6726AE-ECD1-424E-BA73-DBC8BA02954F}" type="presParOf" srcId="{0209AFD2-714B-4862-A5F4-349D5B06811B}" destId="{3E2968B4-DF2C-4326-9F6E-1B0660931819}" srcOrd="5" destOrd="0" presId="urn:microsoft.com/office/officeart/2005/8/layout/vList5"/>
    <dgm:cxn modelId="{92A9A25B-091C-45D1-8B58-2A9A3C694F81}" type="presParOf" srcId="{0209AFD2-714B-4862-A5F4-349D5B06811B}" destId="{30BC6A6E-4BE8-48C5-8DF7-2C37D99D96E6}" srcOrd="6" destOrd="0" presId="urn:microsoft.com/office/officeart/2005/8/layout/vList5"/>
    <dgm:cxn modelId="{EB5B3666-4074-43B6-BD02-F2F4AD822537}" type="presParOf" srcId="{30BC6A6E-4BE8-48C5-8DF7-2C37D99D96E6}" destId="{CDB7E0CD-9028-4B8E-9D87-CD46725CF7AD}" srcOrd="0" destOrd="0" presId="urn:microsoft.com/office/officeart/2005/8/layout/vList5"/>
    <dgm:cxn modelId="{5C02F8F3-3FFB-4B78-B716-965B9C40BF8A}" type="presParOf" srcId="{30BC6A6E-4BE8-48C5-8DF7-2C37D99D96E6}" destId="{250D1D6A-486A-4B78-B3E2-4AD54F3A283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983A79A-D0AD-473D-B3A7-886D9F3F238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09816FE2-5EB6-4A31-8A2A-BE7FB08DAE3D}">
      <dgm:prSet custT="1"/>
      <dgm:spPr/>
      <dgm:t>
        <a:bodyPr/>
        <a:lstStyle/>
        <a:p>
          <a:pPr rtl="0"/>
          <a:r>
            <a:rPr lang="es-AR" sz="2400" smtClean="0"/>
            <a:t>Xilitol</a:t>
          </a:r>
          <a:endParaRPr lang="es-AR" sz="2400"/>
        </a:p>
      </dgm:t>
    </dgm:pt>
    <dgm:pt modelId="{5D4550E3-FC41-4C23-984C-17D143B6DB7C}" type="parTrans" cxnId="{87E5734B-31EF-4AAA-A176-913F419AE181}">
      <dgm:prSet/>
      <dgm:spPr/>
      <dgm:t>
        <a:bodyPr/>
        <a:lstStyle/>
        <a:p>
          <a:endParaRPr lang="es-AR" sz="2000"/>
        </a:p>
      </dgm:t>
    </dgm:pt>
    <dgm:pt modelId="{78BAE230-3F51-45C1-9DDB-742F5F6E81B5}" type="sibTrans" cxnId="{87E5734B-31EF-4AAA-A176-913F419AE181}">
      <dgm:prSet/>
      <dgm:spPr/>
      <dgm:t>
        <a:bodyPr/>
        <a:lstStyle/>
        <a:p>
          <a:endParaRPr lang="es-AR" sz="2000"/>
        </a:p>
      </dgm:t>
    </dgm:pt>
    <dgm:pt modelId="{49559576-38E7-4A6B-B0FA-169A2D24C8ED}">
      <dgm:prSet custT="1"/>
      <dgm:spPr/>
      <dgm:t>
        <a:bodyPr/>
        <a:lstStyle/>
        <a:p>
          <a:pPr rtl="0"/>
          <a:r>
            <a:rPr lang="es-AR" sz="2400" dirty="0" smtClean="0"/>
            <a:t>4.5-5.5 USD/kg para farmacéuticas</a:t>
          </a:r>
          <a:endParaRPr lang="es-AR" sz="2400" dirty="0"/>
        </a:p>
      </dgm:t>
    </dgm:pt>
    <dgm:pt modelId="{ACD978BA-472A-42FD-BA17-DC4E00150207}" type="parTrans" cxnId="{946B0090-950E-46B3-9869-632CAEA75A85}">
      <dgm:prSet/>
      <dgm:spPr/>
      <dgm:t>
        <a:bodyPr/>
        <a:lstStyle/>
        <a:p>
          <a:endParaRPr lang="es-AR" sz="2000"/>
        </a:p>
      </dgm:t>
    </dgm:pt>
    <dgm:pt modelId="{C7A7F525-54FE-42EE-992F-BF116DD46406}" type="sibTrans" cxnId="{946B0090-950E-46B3-9869-632CAEA75A85}">
      <dgm:prSet/>
      <dgm:spPr/>
      <dgm:t>
        <a:bodyPr/>
        <a:lstStyle/>
        <a:p>
          <a:endParaRPr lang="es-AR" sz="2000"/>
        </a:p>
      </dgm:t>
    </dgm:pt>
    <dgm:pt modelId="{D9F65FDF-E87F-452F-B9C5-886BD142533A}">
      <dgm:prSet custT="1"/>
      <dgm:spPr/>
      <dgm:t>
        <a:bodyPr/>
        <a:lstStyle/>
        <a:p>
          <a:pPr rtl="0"/>
          <a:r>
            <a:rPr lang="es-AR" sz="2400" dirty="0" smtClean="0"/>
            <a:t>Vainillina</a:t>
          </a:r>
          <a:endParaRPr lang="es-AR" sz="2400" dirty="0"/>
        </a:p>
      </dgm:t>
    </dgm:pt>
    <dgm:pt modelId="{C34B1427-E843-43AE-A395-9A193C80CF17}" type="parTrans" cxnId="{45563926-BA7B-44C5-9479-415B8A6BD0D1}">
      <dgm:prSet/>
      <dgm:spPr/>
      <dgm:t>
        <a:bodyPr/>
        <a:lstStyle/>
        <a:p>
          <a:endParaRPr lang="es-AR" sz="2000"/>
        </a:p>
      </dgm:t>
    </dgm:pt>
    <dgm:pt modelId="{31A60835-881F-4FB2-BB31-5973F6B39CBD}" type="sibTrans" cxnId="{45563926-BA7B-44C5-9479-415B8A6BD0D1}">
      <dgm:prSet/>
      <dgm:spPr/>
      <dgm:t>
        <a:bodyPr/>
        <a:lstStyle/>
        <a:p>
          <a:endParaRPr lang="es-AR" sz="2000"/>
        </a:p>
      </dgm:t>
    </dgm:pt>
    <dgm:pt modelId="{DD8686DD-0E2A-4011-BEB6-A956118F4551}">
      <dgm:prSet custT="1"/>
      <dgm:spPr/>
      <dgm:t>
        <a:bodyPr/>
        <a:lstStyle/>
        <a:p>
          <a:pPr rtl="0"/>
          <a:r>
            <a:rPr lang="es-AR" sz="2400" dirty="0" smtClean="0"/>
            <a:t>Valor comercial 15 USD/kg (2005)</a:t>
          </a:r>
          <a:endParaRPr lang="es-AR" sz="2400" dirty="0"/>
        </a:p>
      </dgm:t>
    </dgm:pt>
    <dgm:pt modelId="{1AD75124-7956-4A30-9C82-60C3D1CC4D3C}" type="parTrans" cxnId="{63CDDC72-176E-43E2-B208-70D85B28CA6E}">
      <dgm:prSet/>
      <dgm:spPr/>
      <dgm:t>
        <a:bodyPr/>
        <a:lstStyle/>
        <a:p>
          <a:endParaRPr lang="es-AR" sz="2000"/>
        </a:p>
      </dgm:t>
    </dgm:pt>
    <dgm:pt modelId="{3E6C52E5-320A-4081-8429-7AA3282D295C}" type="sibTrans" cxnId="{63CDDC72-176E-43E2-B208-70D85B28CA6E}">
      <dgm:prSet/>
      <dgm:spPr/>
      <dgm:t>
        <a:bodyPr/>
        <a:lstStyle/>
        <a:p>
          <a:endParaRPr lang="es-AR" sz="2000"/>
        </a:p>
      </dgm:t>
    </dgm:pt>
    <dgm:pt modelId="{8775EFA9-B4D4-49DB-9729-330D8CA7E74F}">
      <dgm:prSet custT="1"/>
      <dgm:spPr/>
      <dgm:t>
        <a:bodyPr/>
        <a:lstStyle/>
        <a:p>
          <a:pPr rtl="0"/>
          <a:r>
            <a:rPr lang="es-AR" sz="2400" dirty="0" smtClean="0"/>
            <a:t>A partir de lignina: 1-2 USD/kg más costosa que la proviene de guayacol</a:t>
          </a:r>
          <a:endParaRPr lang="es-AR" sz="2400" dirty="0"/>
        </a:p>
      </dgm:t>
    </dgm:pt>
    <dgm:pt modelId="{32E04E8B-31F3-4395-A69D-F8069056E677}" type="parTrans" cxnId="{F62B955B-EE62-4DE4-9D9C-91780DD30E6A}">
      <dgm:prSet/>
      <dgm:spPr/>
      <dgm:t>
        <a:bodyPr/>
        <a:lstStyle/>
        <a:p>
          <a:endParaRPr lang="es-AR" sz="2000"/>
        </a:p>
      </dgm:t>
    </dgm:pt>
    <dgm:pt modelId="{35FE338F-E76F-4F7C-8494-3B02B8614B01}" type="sibTrans" cxnId="{F62B955B-EE62-4DE4-9D9C-91780DD30E6A}">
      <dgm:prSet/>
      <dgm:spPr/>
      <dgm:t>
        <a:bodyPr/>
        <a:lstStyle/>
        <a:p>
          <a:endParaRPr lang="es-AR" sz="2000"/>
        </a:p>
      </dgm:t>
    </dgm:pt>
    <dgm:pt modelId="{A10D3588-1FC7-4E70-8717-7EDEBEA34B39}">
      <dgm:prSet custT="1"/>
      <dgm:spPr/>
      <dgm:t>
        <a:bodyPr/>
        <a:lstStyle/>
        <a:p>
          <a:pPr rtl="0"/>
          <a:r>
            <a:rPr lang="es-AR" sz="2400" dirty="0" smtClean="0"/>
            <a:t>muy apreciada por los fabricantes de chocolates y de perfumes (particularmente en Europa y Japón)</a:t>
          </a:r>
          <a:endParaRPr lang="es-AR" sz="2400" dirty="0"/>
        </a:p>
      </dgm:t>
    </dgm:pt>
    <dgm:pt modelId="{C32DE15A-B85B-4A2F-BC05-C27E98C6DA05}" type="parTrans" cxnId="{3E7411CB-D844-4062-A2AE-54587655E9B0}">
      <dgm:prSet/>
      <dgm:spPr/>
      <dgm:t>
        <a:bodyPr/>
        <a:lstStyle/>
        <a:p>
          <a:endParaRPr lang="es-AR" sz="2000"/>
        </a:p>
      </dgm:t>
    </dgm:pt>
    <dgm:pt modelId="{E50E80D3-FC8B-45E9-A4E6-756C5684338F}" type="sibTrans" cxnId="{3E7411CB-D844-4062-A2AE-54587655E9B0}">
      <dgm:prSet/>
      <dgm:spPr/>
      <dgm:t>
        <a:bodyPr/>
        <a:lstStyle/>
        <a:p>
          <a:endParaRPr lang="es-AR" sz="2000"/>
        </a:p>
      </dgm:t>
    </dgm:pt>
    <dgm:pt modelId="{468CAC06-6147-40FA-A8A2-8E93C4BDBBA9}" type="pres">
      <dgm:prSet presAssocID="{1983A79A-D0AD-473D-B3A7-886D9F3F238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A6CCB2-79F5-4B35-80AF-6907AF514CD9}" type="pres">
      <dgm:prSet presAssocID="{09816FE2-5EB6-4A31-8A2A-BE7FB08DAE3D}" presName="linNode" presStyleCnt="0"/>
      <dgm:spPr/>
    </dgm:pt>
    <dgm:pt modelId="{ACBEDE64-33CD-440B-A977-C954CC0D0886}" type="pres">
      <dgm:prSet presAssocID="{09816FE2-5EB6-4A31-8A2A-BE7FB08DAE3D}" presName="parentText" presStyleLbl="node1" presStyleIdx="0" presStyleCnt="2" custScaleX="54307" custLinFactNeighborX="-1574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27E2F3-3F2B-4A90-8BD4-78BFF8FEB083}" type="pres">
      <dgm:prSet presAssocID="{09816FE2-5EB6-4A31-8A2A-BE7FB08DAE3D}" presName="descendantText" presStyleLbl="alignAccFollowNode1" presStyleIdx="0" presStyleCnt="2" custScaleX="1260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A0CC3D-EBDF-4E25-A7A2-0AFED7398ACF}" type="pres">
      <dgm:prSet presAssocID="{78BAE230-3F51-45C1-9DDB-742F5F6E81B5}" presName="sp" presStyleCnt="0"/>
      <dgm:spPr/>
    </dgm:pt>
    <dgm:pt modelId="{B5FBBAE5-C595-4B7E-B86B-E30672CDCC76}" type="pres">
      <dgm:prSet presAssocID="{D9F65FDF-E87F-452F-B9C5-886BD142533A}" presName="linNode" presStyleCnt="0"/>
      <dgm:spPr/>
    </dgm:pt>
    <dgm:pt modelId="{A3AC221A-B4AE-42C5-B974-3317A302D67D}" type="pres">
      <dgm:prSet presAssocID="{D9F65FDF-E87F-452F-B9C5-886BD142533A}" presName="parentText" presStyleLbl="node1" presStyleIdx="1" presStyleCnt="2" custScaleX="54201" custLinFactNeighborX="-1574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7E18D4-4CFA-41E6-BD18-1A16D394BC40}" type="pres">
      <dgm:prSet presAssocID="{D9F65FDF-E87F-452F-B9C5-886BD142533A}" presName="descendantText" presStyleLbl="alignAccFollowNode1" presStyleIdx="1" presStyleCnt="2" custScaleX="126042" custScaleY="1886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62B955B-EE62-4DE4-9D9C-91780DD30E6A}" srcId="{DD8686DD-0E2A-4011-BEB6-A956118F4551}" destId="{8775EFA9-B4D4-49DB-9729-330D8CA7E74F}" srcOrd="0" destOrd="0" parTransId="{32E04E8B-31F3-4395-A69D-F8069056E677}" sibTransId="{35FE338F-E76F-4F7C-8494-3B02B8614B01}"/>
    <dgm:cxn modelId="{63CDDC72-176E-43E2-B208-70D85B28CA6E}" srcId="{D9F65FDF-E87F-452F-B9C5-886BD142533A}" destId="{DD8686DD-0E2A-4011-BEB6-A956118F4551}" srcOrd="0" destOrd="0" parTransId="{1AD75124-7956-4A30-9C82-60C3D1CC4D3C}" sibTransId="{3E6C52E5-320A-4081-8429-7AA3282D295C}"/>
    <dgm:cxn modelId="{3AE1828B-59F6-4DCB-BED1-E6CA8CF616A1}" type="presOf" srcId="{DD8686DD-0E2A-4011-BEB6-A956118F4551}" destId="{CF7E18D4-4CFA-41E6-BD18-1A16D394BC40}" srcOrd="0" destOrd="0" presId="urn:microsoft.com/office/officeart/2005/8/layout/vList5"/>
    <dgm:cxn modelId="{49A8F0C3-CD32-4947-B9CD-B645E76F79EA}" type="presOf" srcId="{D9F65FDF-E87F-452F-B9C5-886BD142533A}" destId="{A3AC221A-B4AE-42C5-B974-3317A302D67D}" srcOrd="0" destOrd="0" presId="urn:microsoft.com/office/officeart/2005/8/layout/vList5"/>
    <dgm:cxn modelId="{3E7411CB-D844-4062-A2AE-54587655E9B0}" srcId="{8775EFA9-B4D4-49DB-9729-330D8CA7E74F}" destId="{A10D3588-1FC7-4E70-8717-7EDEBEA34B39}" srcOrd="0" destOrd="0" parTransId="{C32DE15A-B85B-4A2F-BC05-C27E98C6DA05}" sibTransId="{E50E80D3-FC8B-45E9-A4E6-756C5684338F}"/>
    <dgm:cxn modelId="{F1B61E4B-E362-4BA1-8A2A-74880E89714E}" type="presOf" srcId="{09816FE2-5EB6-4A31-8A2A-BE7FB08DAE3D}" destId="{ACBEDE64-33CD-440B-A977-C954CC0D0886}" srcOrd="0" destOrd="0" presId="urn:microsoft.com/office/officeart/2005/8/layout/vList5"/>
    <dgm:cxn modelId="{87E5734B-31EF-4AAA-A176-913F419AE181}" srcId="{1983A79A-D0AD-473D-B3A7-886D9F3F2388}" destId="{09816FE2-5EB6-4A31-8A2A-BE7FB08DAE3D}" srcOrd="0" destOrd="0" parTransId="{5D4550E3-FC41-4C23-984C-17D143B6DB7C}" sibTransId="{78BAE230-3F51-45C1-9DDB-742F5F6E81B5}"/>
    <dgm:cxn modelId="{B49DAD33-781F-42D8-8B8F-68B19035AAF2}" type="presOf" srcId="{8775EFA9-B4D4-49DB-9729-330D8CA7E74F}" destId="{CF7E18D4-4CFA-41E6-BD18-1A16D394BC40}" srcOrd="0" destOrd="1" presId="urn:microsoft.com/office/officeart/2005/8/layout/vList5"/>
    <dgm:cxn modelId="{8D6F4650-C7FA-4971-9904-171B5B21430E}" type="presOf" srcId="{49559576-38E7-4A6B-B0FA-169A2D24C8ED}" destId="{F927E2F3-3F2B-4A90-8BD4-78BFF8FEB083}" srcOrd="0" destOrd="0" presId="urn:microsoft.com/office/officeart/2005/8/layout/vList5"/>
    <dgm:cxn modelId="{76E9CBD9-69EF-41E5-88D7-D57DBFE380E2}" type="presOf" srcId="{A10D3588-1FC7-4E70-8717-7EDEBEA34B39}" destId="{CF7E18D4-4CFA-41E6-BD18-1A16D394BC40}" srcOrd="0" destOrd="2" presId="urn:microsoft.com/office/officeart/2005/8/layout/vList5"/>
    <dgm:cxn modelId="{45563926-BA7B-44C5-9479-415B8A6BD0D1}" srcId="{1983A79A-D0AD-473D-B3A7-886D9F3F2388}" destId="{D9F65FDF-E87F-452F-B9C5-886BD142533A}" srcOrd="1" destOrd="0" parTransId="{C34B1427-E843-43AE-A395-9A193C80CF17}" sibTransId="{31A60835-881F-4FB2-BB31-5973F6B39CBD}"/>
    <dgm:cxn modelId="{946B0090-950E-46B3-9869-632CAEA75A85}" srcId="{09816FE2-5EB6-4A31-8A2A-BE7FB08DAE3D}" destId="{49559576-38E7-4A6B-B0FA-169A2D24C8ED}" srcOrd="0" destOrd="0" parTransId="{ACD978BA-472A-42FD-BA17-DC4E00150207}" sibTransId="{C7A7F525-54FE-42EE-992F-BF116DD46406}"/>
    <dgm:cxn modelId="{7F3C2C6B-2D02-4256-B56A-C33C96A5ABB9}" type="presOf" srcId="{1983A79A-D0AD-473D-B3A7-886D9F3F2388}" destId="{468CAC06-6147-40FA-A8A2-8E93C4BDBBA9}" srcOrd="0" destOrd="0" presId="urn:microsoft.com/office/officeart/2005/8/layout/vList5"/>
    <dgm:cxn modelId="{A9875BE3-B5B4-4187-8F91-7951EB65BA19}" type="presParOf" srcId="{468CAC06-6147-40FA-A8A2-8E93C4BDBBA9}" destId="{DFA6CCB2-79F5-4B35-80AF-6907AF514CD9}" srcOrd="0" destOrd="0" presId="urn:microsoft.com/office/officeart/2005/8/layout/vList5"/>
    <dgm:cxn modelId="{E378C26E-2B15-4D13-BB81-6120EF31D1EC}" type="presParOf" srcId="{DFA6CCB2-79F5-4B35-80AF-6907AF514CD9}" destId="{ACBEDE64-33CD-440B-A977-C954CC0D0886}" srcOrd="0" destOrd="0" presId="urn:microsoft.com/office/officeart/2005/8/layout/vList5"/>
    <dgm:cxn modelId="{194A7509-C44A-4905-B96D-5B256F1F34B1}" type="presParOf" srcId="{DFA6CCB2-79F5-4B35-80AF-6907AF514CD9}" destId="{F927E2F3-3F2B-4A90-8BD4-78BFF8FEB083}" srcOrd="1" destOrd="0" presId="urn:microsoft.com/office/officeart/2005/8/layout/vList5"/>
    <dgm:cxn modelId="{4EF9E2B8-F06E-4AD7-BCF7-8DE4F045DC4D}" type="presParOf" srcId="{468CAC06-6147-40FA-A8A2-8E93C4BDBBA9}" destId="{DAA0CC3D-EBDF-4E25-A7A2-0AFED7398ACF}" srcOrd="1" destOrd="0" presId="urn:microsoft.com/office/officeart/2005/8/layout/vList5"/>
    <dgm:cxn modelId="{0FF4F593-9B21-486E-945A-498712FA5D34}" type="presParOf" srcId="{468CAC06-6147-40FA-A8A2-8E93C4BDBBA9}" destId="{B5FBBAE5-C595-4B7E-B86B-E30672CDCC76}" srcOrd="2" destOrd="0" presId="urn:microsoft.com/office/officeart/2005/8/layout/vList5"/>
    <dgm:cxn modelId="{FCEA6939-A7C8-49C6-832F-D48F220BE7FF}" type="presParOf" srcId="{B5FBBAE5-C595-4B7E-B86B-E30672CDCC76}" destId="{A3AC221A-B4AE-42C5-B974-3317A302D67D}" srcOrd="0" destOrd="0" presId="urn:microsoft.com/office/officeart/2005/8/layout/vList5"/>
    <dgm:cxn modelId="{F3173702-50E6-4321-95D4-4F7A638012A7}" type="presParOf" srcId="{B5FBBAE5-C595-4B7E-B86B-E30672CDCC76}" destId="{CF7E18D4-4CFA-41E6-BD18-1A16D394BC4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E328BCD-1832-4C2E-8916-B3FD332453E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E25D172D-AC2F-40DF-BF5F-1FFF17AFF554}">
      <dgm:prSet custT="1"/>
      <dgm:spPr/>
      <dgm:t>
        <a:bodyPr/>
        <a:lstStyle/>
        <a:p>
          <a:pPr rtl="0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2400" dirty="0" smtClean="0"/>
            <a:t>Etanol</a:t>
          </a:r>
        </a:p>
        <a:p>
          <a:pPr rtl="0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2400" dirty="0" smtClean="0"/>
            <a:t>(muy fluctuante)</a:t>
          </a:r>
          <a:endParaRPr lang="es-AR" sz="2400" dirty="0"/>
        </a:p>
      </dgm:t>
    </dgm:pt>
    <dgm:pt modelId="{DB529F88-E08A-421D-A3AC-7380E2BFE293}" type="parTrans" cxnId="{311A07C6-A00D-430F-A1E8-5587A08A37AE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sz="2400"/>
        </a:p>
      </dgm:t>
    </dgm:pt>
    <dgm:pt modelId="{CD1E17D0-6D50-491B-95D2-4BF59E8E6BE8}" type="sibTrans" cxnId="{311A07C6-A00D-430F-A1E8-5587A08A37AE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sz="2400"/>
        </a:p>
      </dgm:t>
    </dgm:pt>
    <dgm:pt modelId="{E8A3935B-3064-4DC9-92BD-31688D306B00}">
      <dgm:prSet custT="1"/>
      <dgm:spPr/>
      <dgm:t>
        <a:bodyPr/>
        <a:lstStyle/>
        <a:p>
          <a:pPr rtl="0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2400" dirty="0" smtClean="0"/>
            <a:t>0,31-1,32 USD/L entre 2005 y 2015</a:t>
          </a:r>
          <a:endParaRPr lang="es-AR" sz="2400" dirty="0"/>
        </a:p>
      </dgm:t>
    </dgm:pt>
    <dgm:pt modelId="{E9F0BA51-C6FF-43A1-9F19-ACC8E4FD06DD}" type="parTrans" cxnId="{8B110511-CE99-41B5-B74B-6FDF7998D683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sz="2400"/>
        </a:p>
      </dgm:t>
    </dgm:pt>
    <dgm:pt modelId="{0D336549-26C4-4856-A361-BEF50AC6F480}" type="sibTrans" cxnId="{8B110511-CE99-41B5-B74B-6FDF7998D683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sz="2400"/>
        </a:p>
      </dgm:t>
    </dgm:pt>
    <dgm:pt modelId="{1AC57FBB-6508-4885-A4A2-75C68431D020}">
      <dgm:prSet custT="1"/>
      <dgm:spPr/>
      <dgm:t>
        <a:bodyPr/>
        <a:lstStyle/>
        <a:p>
          <a:pPr rtl="0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2400" smtClean="0"/>
            <a:t>0,39 USD/L en febrero de 2015</a:t>
          </a:r>
          <a:endParaRPr lang="es-AR" sz="2400"/>
        </a:p>
      </dgm:t>
    </dgm:pt>
    <dgm:pt modelId="{2A094862-70DB-42C7-BBAA-78BE80B79483}" type="parTrans" cxnId="{3AA3A8A4-B957-4826-B6E7-8655634B315E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sz="2400"/>
        </a:p>
      </dgm:t>
    </dgm:pt>
    <dgm:pt modelId="{91831402-48BA-4A23-B053-7FAD95D08FC9}" type="sibTrans" cxnId="{3AA3A8A4-B957-4826-B6E7-8655634B315E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sz="2400"/>
        </a:p>
      </dgm:t>
    </dgm:pt>
    <dgm:pt modelId="{3C807817-3B77-463E-9C3D-0675281D444E}">
      <dgm:prSet custT="1"/>
      <dgm:spPr/>
      <dgm:t>
        <a:bodyPr/>
        <a:lstStyle/>
        <a:p>
          <a:pPr rtl="0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AR" sz="2400" dirty="0" err="1" smtClean="0"/>
            <a:t>Furfural</a:t>
          </a:r>
          <a:r>
            <a:rPr lang="es-AR" sz="2400" dirty="0" smtClean="0"/>
            <a:t> y sus derivados</a:t>
          </a:r>
          <a:endParaRPr lang="es-AR" sz="2400" dirty="0"/>
        </a:p>
      </dgm:t>
    </dgm:pt>
    <dgm:pt modelId="{2396BACC-B30D-4874-9A5F-00C2F13F30D6}" type="parTrans" cxnId="{FF37CDA3-1D93-4A8B-8B7D-C09FF5107C4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sz="2400"/>
        </a:p>
      </dgm:t>
    </dgm:pt>
    <dgm:pt modelId="{688D188D-2D52-44AD-BD5E-1322C14E9721}" type="sibTrans" cxnId="{FF37CDA3-1D93-4A8B-8B7D-C09FF5107C4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sz="2400"/>
        </a:p>
      </dgm:t>
    </dgm:pt>
    <dgm:pt modelId="{875CC364-E173-4216-9F00-C06D6E2AB22B}">
      <dgm:prSet custT="1"/>
      <dgm:spPr/>
      <dgm:t>
        <a:bodyPr/>
        <a:lstStyle/>
        <a:p>
          <a:pPr rtl="0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AR" sz="2400" smtClean="0"/>
            <a:t>1300-1400 </a:t>
          </a:r>
          <a:r>
            <a:rPr lang="es-ES" sz="2400" smtClean="0"/>
            <a:t>USD</a:t>
          </a:r>
          <a:r>
            <a:rPr lang="es-AR" sz="2400" smtClean="0"/>
            <a:t>/t</a:t>
          </a:r>
          <a:endParaRPr lang="es-AR" sz="2400"/>
        </a:p>
      </dgm:t>
    </dgm:pt>
    <dgm:pt modelId="{028CAF16-AA86-4856-A816-8941ACEEA226}" type="parTrans" cxnId="{40087C97-835C-4DC5-8EE3-4D1BC95F3A28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sz="2400"/>
        </a:p>
      </dgm:t>
    </dgm:pt>
    <dgm:pt modelId="{FD3262BC-202E-4EF4-98FD-AF8E02826C5D}" type="sibTrans" cxnId="{40087C97-835C-4DC5-8EE3-4D1BC95F3A28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sz="2400"/>
        </a:p>
      </dgm:t>
    </dgm:pt>
    <dgm:pt modelId="{4EA4B5EF-408E-4F37-9899-526398C89D02}">
      <dgm:prSet custT="1"/>
      <dgm:spPr/>
      <dgm:t>
        <a:bodyPr/>
        <a:lstStyle/>
        <a:p>
          <a:pPr rtl="0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AR" sz="2400" smtClean="0"/>
            <a:t>Jarabe de xilosa</a:t>
          </a:r>
          <a:endParaRPr lang="es-AR" sz="2400"/>
        </a:p>
      </dgm:t>
    </dgm:pt>
    <dgm:pt modelId="{8FB95C09-14D8-4424-87F5-CCDF02461987}" type="parTrans" cxnId="{CF33C1E3-2C85-4DEB-9092-9EC4D239E3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sz="2400"/>
        </a:p>
      </dgm:t>
    </dgm:pt>
    <dgm:pt modelId="{14D88C8A-BD4E-4D70-ACA8-3E90204BE151}" type="sibTrans" cxnId="{CF33C1E3-2C85-4DEB-9092-9EC4D239E3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sz="2400"/>
        </a:p>
      </dgm:t>
    </dgm:pt>
    <dgm:pt modelId="{CB57C518-CCC4-490C-8172-3F354284DD30}">
      <dgm:prSet custT="1"/>
      <dgm:spPr/>
      <dgm:t>
        <a:bodyPr/>
        <a:lstStyle/>
        <a:p>
          <a:pPr rtl="0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AR" sz="2400" smtClean="0"/>
            <a:t>200 - 300 </a:t>
          </a:r>
          <a:r>
            <a:rPr lang="es-ES" sz="2400" smtClean="0"/>
            <a:t>USD</a:t>
          </a:r>
          <a:r>
            <a:rPr lang="es-AR" sz="2400" smtClean="0"/>
            <a:t>/t </a:t>
          </a:r>
          <a:endParaRPr lang="es-AR" sz="2400"/>
        </a:p>
      </dgm:t>
    </dgm:pt>
    <dgm:pt modelId="{9F9B19A2-CEF7-4B95-B790-886448EF3047}" type="parTrans" cxnId="{8C259EE5-1ECF-44C7-B419-2F95FDD7BA38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sz="2400"/>
        </a:p>
      </dgm:t>
    </dgm:pt>
    <dgm:pt modelId="{BD8FF054-00E5-44F7-BC96-1B55EF908E5E}" type="sibTrans" cxnId="{8C259EE5-1ECF-44C7-B419-2F95FDD7BA38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sz="2400"/>
        </a:p>
      </dgm:t>
    </dgm:pt>
    <dgm:pt modelId="{E54859AA-F8BA-4B68-AF85-27C8FA64E7D6}">
      <dgm:prSet custT="1"/>
      <dgm:spPr/>
      <dgm:t>
        <a:bodyPr/>
        <a:lstStyle/>
        <a:p>
          <a:pPr rtl="0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AR" sz="2400" smtClean="0"/>
            <a:t>Pulpas de disolución</a:t>
          </a:r>
          <a:endParaRPr lang="es-AR" sz="2400"/>
        </a:p>
      </dgm:t>
    </dgm:pt>
    <dgm:pt modelId="{A42E40D0-D27B-46A2-8AA7-1B38635002A6}" type="parTrans" cxnId="{062B3D65-C3F4-49FE-8CC0-8A7C50F0F5D7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sz="2400"/>
        </a:p>
      </dgm:t>
    </dgm:pt>
    <dgm:pt modelId="{14D2E7C3-8562-4717-A9DD-2ABB60B7350D}" type="sibTrans" cxnId="{062B3D65-C3F4-49FE-8CC0-8A7C50F0F5D7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sz="2400"/>
        </a:p>
      </dgm:t>
    </dgm:pt>
    <dgm:pt modelId="{5D91D1A6-1108-4F61-B8E9-CD3796782E34}">
      <dgm:prSet custT="1"/>
      <dgm:spPr/>
      <dgm:t>
        <a:bodyPr/>
        <a:lstStyle/>
        <a:p>
          <a:pPr rtl="0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AR" sz="2400" smtClean="0"/>
            <a:t>1000 </a:t>
          </a:r>
          <a:r>
            <a:rPr lang="es-ES" sz="2400" smtClean="0"/>
            <a:t>USD</a:t>
          </a:r>
          <a:r>
            <a:rPr lang="es-AR" sz="2400" smtClean="0"/>
            <a:t>/t</a:t>
          </a:r>
          <a:endParaRPr lang="es-AR" sz="2400"/>
        </a:p>
      </dgm:t>
    </dgm:pt>
    <dgm:pt modelId="{B1C83361-4397-486B-ADE2-CA6432148F49}" type="parTrans" cxnId="{FA1B611F-5E18-4C57-84A0-65CF48B9734F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sz="2400"/>
        </a:p>
      </dgm:t>
    </dgm:pt>
    <dgm:pt modelId="{876DC8B6-E295-4E15-8CF3-396211B0109F}" type="sibTrans" cxnId="{FA1B611F-5E18-4C57-84A0-65CF48B9734F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sz="2400"/>
        </a:p>
      </dgm:t>
    </dgm:pt>
    <dgm:pt modelId="{C43D1FBF-1994-4FCF-9532-9E19E9427F02}">
      <dgm:prSet custT="1"/>
      <dgm:spPr/>
      <dgm:t>
        <a:bodyPr/>
        <a:lstStyle/>
        <a:p>
          <a:pPr rtl="0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AR" sz="2400" smtClean="0"/>
            <a:t>Lignina alcalina</a:t>
          </a:r>
          <a:endParaRPr lang="es-AR" sz="2400"/>
        </a:p>
      </dgm:t>
    </dgm:pt>
    <dgm:pt modelId="{FFD44476-D90F-4CF4-8A60-0F30073EDD0C}" type="parTrans" cxnId="{29C344A8-FEDE-47B2-B36A-B3E628AFE5D7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sz="2400"/>
        </a:p>
      </dgm:t>
    </dgm:pt>
    <dgm:pt modelId="{B86986FF-5D6F-477E-9F7B-3AB39BD64A35}" type="sibTrans" cxnId="{29C344A8-FEDE-47B2-B36A-B3E628AFE5D7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sz="2400"/>
        </a:p>
      </dgm:t>
    </dgm:pt>
    <dgm:pt modelId="{7725D8F4-6C57-485F-9E47-7BE62BD9B381}">
      <dgm:prSet custT="1"/>
      <dgm:spPr/>
      <dgm:t>
        <a:bodyPr/>
        <a:lstStyle/>
        <a:p>
          <a:pPr rtl="0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AR" sz="2400" smtClean="0"/>
            <a:t>700-1000 </a:t>
          </a:r>
          <a:r>
            <a:rPr lang="es-ES" sz="2400" smtClean="0"/>
            <a:t>USD</a:t>
          </a:r>
          <a:r>
            <a:rPr lang="es-AR" sz="2400" smtClean="0"/>
            <a:t>/t </a:t>
          </a:r>
          <a:endParaRPr lang="es-AR" sz="2400"/>
        </a:p>
      </dgm:t>
    </dgm:pt>
    <dgm:pt modelId="{533F9DB2-DAE5-46AC-9398-BC01A2206283}" type="parTrans" cxnId="{D07C09C5-7406-4C51-B040-DCDBFD681609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sz="2400"/>
        </a:p>
      </dgm:t>
    </dgm:pt>
    <dgm:pt modelId="{6B8CEB64-DE8A-461B-BE4B-1CC37E234C24}" type="sibTrans" cxnId="{D07C09C5-7406-4C51-B040-DCDBFD681609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sz="2400"/>
        </a:p>
      </dgm:t>
    </dgm:pt>
    <dgm:pt modelId="{325786D7-598E-4749-81FC-2CCAFD8B49A8}" type="pres">
      <dgm:prSet presAssocID="{0E328BCD-1832-4C2E-8916-B3FD332453E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62A46EB-0A85-48F8-9BEC-27DA4592D2DC}" type="pres">
      <dgm:prSet presAssocID="{E25D172D-AC2F-40DF-BF5F-1FFF17AFF554}" presName="linNode" presStyleCnt="0"/>
      <dgm:spPr/>
    </dgm:pt>
    <dgm:pt modelId="{60329C3E-4B33-48A7-BD4E-E1060BC44653}" type="pres">
      <dgm:prSet presAssocID="{E25D172D-AC2F-40DF-BF5F-1FFF17AFF554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19974E-F47F-4C00-8D65-DE4338EFCF26}" type="pres">
      <dgm:prSet presAssocID="{E25D172D-AC2F-40DF-BF5F-1FFF17AFF554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EED8A5-9B63-4434-BC5F-F055108F43BF}" type="pres">
      <dgm:prSet presAssocID="{CD1E17D0-6D50-491B-95D2-4BF59E8E6BE8}" presName="sp" presStyleCnt="0"/>
      <dgm:spPr/>
    </dgm:pt>
    <dgm:pt modelId="{05AEB9DE-6266-424E-BB97-C63F003558E9}" type="pres">
      <dgm:prSet presAssocID="{3C807817-3B77-463E-9C3D-0675281D444E}" presName="linNode" presStyleCnt="0"/>
      <dgm:spPr/>
    </dgm:pt>
    <dgm:pt modelId="{D46177EB-DA42-4E6C-9F30-36D365BE98CA}" type="pres">
      <dgm:prSet presAssocID="{3C807817-3B77-463E-9C3D-0675281D444E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7345AD-EC25-4021-A88D-7B3E969AACF1}" type="pres">
      <dgm:prSet presAssocID="{3C807817-3B77-463E-9C3D-0675281D444E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4005A5-8AAD-4B11-ABF2-6A40A27CA26A}" type="pres">
      <dgm:prSet presAssocID="{688D188D-2D52-44AD-BD5E-1322C14E9721}" presName="sp" presStyleCnt="0"/>
      <dgm:spPr/>
    </dgm:pt>
    <dgm:pt modelId="{D9E2E049-86F5-42A7-823B-98ED16D2B0AB}" type="pres">
      <dgm:prSet presAssocID="{4EA4B5EF-408E-4F37-9899-526398C89D02}" presName="linNode" presStyleCnt="0"/>
      <dgm:spPr/>
    </dgm:pt>
    <dgm:pt modelId="{C49F0CF6-C609-48AB-BCB7-D29A9BDD5572}" type="pres">
      <dgm:prSet presAssocID="{4EA4B5EF-408E-4F37-9899-526398C89D02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7F8D13-37A0-496A-AC3B-F8C44B782826}" type="pres">
      <dgm:prSet presAssocID="{4EA4B5EF-408E-4F37-9899-526398C89D02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63DDB-B7F7-45AC-A338-8D526D66FE96}" type="pres">
      <dgm:prSet presAssocID="{14D88C8A-BD4E-4D70-ACA8-3E90204BE151}" presName="sp" presStyleCnt="0"/>
      <dgm:spPr/>
    </dgm:pt>
    <dgm:pt modelId="{8EA5620D-BCE5-4072-B31B-625B6D4FBD54}" type="pres">
      <dgm:prSet presAssocID="{E54859AA-F8BA-4B68-AF85-27C8FA64E7D6}" presName="linNode" presStyleCnt="0"/>
      <dgm:spPr/>
    </dgm:pt>
    <dgm:pt modelId="{D6E0D4E1-1214-4D67-8599-5DEE166E3226}" type="pres">
      <dgm:prSet presAssocID="{E54859AA-F8BA-4B68-AF85-27C8FA64E7D6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85F9D2-CF95-4E40-885E-A20ADD58563D}" type="pres">
      <dgm:prSet presAssocID="{E54859AA-F8BA-4B68-AF85-27C8FA64E7D6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0790C9-FBE5-4D1F-AFBF-1D39557CD92C}" type="pres">
      <dgm:prSet presAssocID="{14D2E7C3-8562-4717-A9DD-2ABB60B7350D}" presName="sp" presStyleCnt="0"/>
      <dgm:spPr/>
    </dgm:pt>
    <dgm:pt modelId="{57DF63B2-412F-4102-A602-748B1925D6DF}" type="pres">
      <dgm:prSet presAssocID="{C43D1FBF-1994-4FCF-9532-9E19E9427F02}" presName="linNode" presStyleCnt="0"/>
      <dgm:spPr/>
    </dgm:pt>
    <dgm:pt modelId="{0D4DB50B-8129-4746-B025-8B6ED93D6109}" type="pres">
      <dgm:prSet presAssocID="{C43D1FBF-1994-4FCF-9532-9E19E9427F02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664748-04B1-46F9-A08D-C2358B8696B4}" type="pres">
      <dgm:prSet presAssocID="{C43D1FBF-1994-4FCF-9532-9E19E9427F02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C259EE5-1ECF-44C7-B419-2F95FDD7BA38}" srcId="{4EA4B5EF-408E-4F37-9899-526398C89D02}" destId="{CB57C518-CCC4-490C-8172-3F354284DD30}" srcOrd="0" destOrd="0" parTransId="{9F9B19A2-CEF7-4B95-B790-886448EF3047}" sibTransId="{BD8FF054-00E5-44F7-BC96-1B55EF908E5E}"/>
    <dgm:cxn modelId="{7B1B0E70-2179-44DE-BC1B-E8939F248688}" type="presOf" srcId="{875CC364-E173-4216-9F00-C06D6E2AB22B}" destId="{D97345AD-EC25-4021-A88D-7B3E969AACF1}" srcOrd="0" destOrd="0" presId="urn:microsoft.com/office/officeart/2005/8/layout/vList5"/>
    <dgm:cxn modelId="{311A07C6-A00D-430F-A1E8-5587A08A37AE}" srcId="{0E328BCD-1832-4C2E-8916-B3FD332453E6}" destId="{E25D172D-AC2F-40DF-BF5F-1FFF17AFF554}" srcOrd="0" destOrd="0" parTransId="{DB529F88-E08A-421D-A3AC-7380E2BFE293}" sibTransId="{CD1E17D0-6D50-491B-95D2-4BF59E8E6BE8}"/>
    <dgm:cxn modelId="{B7563F95-AB2B-4D30-9BCD-A3163E88CE31}" type="presOf" srcId="{E8A3935B-3064-4DC9-92BD-31688D306B00}" destId="{C419974E-F47F-4C00-8D65-DE4338EFCF26}" srcOrd="0" destOrd="0" presId="urn:microsoft.com/office/officeart/2005/8/layout/vList5"/>
    <dgm:cxn modelId="{3AA3A8A4-B957-4826-B6E7-8655634B315E}" srcId="{E25D172D-AC2F-40DF-BF5F-1FFF17AFF554}" destId="{1AC57FBB-6508-4885-A4A2-75C68431D020}" srcOrd="1" destOrd="0" parTransId="{2A094862-70DB-42C7-BBAA-78BE80B79483}" sibTransId="{91831402-48BA-4A23-B053-7FAD95D08FC9}"/>
    <dgm:cxn modelId="{BD21DC34-E242-4E6A-AC86-80369DD496DE}" type="presOf" srcId="{3C807817-3B77-463E-9C3D-0675281D444E}" destId="{D46177EB-DA42-4E6C-9F30-36D365BE98CA}" srcOrd="0" destOrd="0" presId="urn:microsoft.com/office/officeart/2005/8/layout/vList5"/>
    <dgm:cxn modelId="{29C344A8-FEDE-47B2-B36A-B3E628AFE5D7}" srcId="{0E328BCD-1832-4C2E-8916-B3FD332453E6}" destId="{C43D1FBF-1994-4FCF-9532-9E19E9427F02}" srcOrd="4" destOrd="0" parTransId="{FFD44476-D90F-4CF4-8A60-0F30073EDD0C}" sibTransId="{B86986FF-5D6F-477E-9F7B-3AB39BD64A35}"/>
    <dgm:cxn modelId="{A6B2EB7E-3AF8-48CD-B25E-6E40495101E1}" type="presOf" srcId="{0E328BCD-1832-4C2E-8916-B3FD332453E6}" destId="{325786D7-598E-4749-81FC-2CCAFD8B49A8}" srcOrd="0" destOrd="0" presId="urn:microsoft.com/office/officeart/2005/8/layout/vList5"/>
    <dgm:cxn modelId="{8B110511-CE99-41B5-B74B-6FDF7998D683}" srcId="{E25D172D-AC2F-40DF-BF5F-1FFF17AFF554}" destId="{E8A3935B-3064-4DC9-92BD-31688D306B00}" srcOrd="0" destOrd="0" parTransId="{E9F0BA51-C6FF-43A1-9F19-ACC8E4FD06DD}" sibTransId="{0D336549-26C4-4856-A361-BEF50AC6F480}"/>
    <dgm:cxn modelId="{0AE9F3CA-4558-4BDB-8531-BD9A66EBC26A}" type="presOf" srcId="{5D91D1A6-1108-4F61-B8E9-CD3796782E34}" destId="{3285F9D2-CF95-4E40-885E-A20ADD58563D}" srcOrd="0" destOrd="0" presId="urn:microsoft.com/office/officeart/2005/8/layout/vList5"/>
    <dgm:cxn modelId="{40087C97-835C-4DC5-8EE3-4D1BC95F3A28}" srcId="{3C807817-3B77-463E-9C3D-0675281D444E}" destId="{875CC364-E173-4216-9F00-C06D6E2AB22B}" srcOrd="0" destOrd="0" parTransId="{028CAF16-AA86-4856-A816-8941ACEEA226}" sibTransId="{FD3262BC-202E-4EF4-98FD-AF8E02826C5D}"/>
    <dgm:cxn modelId="{BA797BC2-6754-4BFA-88AE-3EB2F839CE59}" type="presOf" srcId="{7725D8F4-6C57-485F-9E47-7BE62BD9B381}" destId="{B9664748-04B1-46F9-A08D-C2358B8696B4}" srcOrd="0" destOrd="0" presId="urn:microsoft.com/office/officeart/2005/8/layout/vList5"/>
    <dgm:cxn modelId="{9D5EF6F3-D669-471D-BCC4-600AD20B7E2E}" type="presOf" srcId="{CB57C518-CCC4-490C-8172-3F354284DD30}" destId="{2A7F8D13-37A0-496A-AC3B-F8C44B782826}" srcOrd="0" destOrd="0" presId="urn:microsoft.com/office/officeart/2005/8/layout/vList5"/>
    <dgm:cxn modelId="{3412C250-0F77-4844-9B4E-3562CC84F89F}" type="presOf" srcId="{E54859AA-F8BA-4B68-AF85-27C8FA64E7D6}" destId="{D6E0D4E1-1214-4D67-8599-5DEE166E3226}" srcOrd="0" destOrd="0" presId="urn:microsoft.com/office/officeart/2005/8/layout/vList5"/>
    <dgm:cxn modelId="{5F9A6BC1-5E24-4D08-A2D7-035BBF9066BC}" type="presOf" srcId="{C43D1FBF-1994-4FCF-9532-9E19E9427F02}" destId="{0D4DB50B-8129-4746-B025-8B6ED93D6109}" srcOrd="0" destOrd="0" presId="urn:microsoft.com/office/officeart/2005/8/layout/vList5"/>
    <dgm:cxn modelId="{0F8025B7-F912-4CD7-A8BD-1EC90F4BDD4A}" type="presOf" srcId="{E25D172D-AC2F-40DF-BF5F-1FFF17AFF554}" destId="{60329C3E-4B33-48A7-BD4E-E1060BC44653}" srcOrd="0" destOrd="0" presId="urn:microsoft.com/office/officeart/2005/8/layout/vList5"/>
    <dgm:cxn modelId="{062B3D65-C3F4-49FE-8CC0-8A7C50F0F5D7}" srcId="{0E328BCD-1832-4C2E-8916-B3FD332453E6}" destId="{E54859AA-F8BA-4B68-AF85-27C8FA64E7D6}" srcOrd="3" destOrd="0" parTransId="{A42E40D0-D27B-46A2-8AA7-1B38635002A6}" sibTransId="{14D2E7C3-8562-4717-A9DD-2ABB60B7350D}"/>
    <dgm:cxn modelId="{D07C09C5-7406-4C51-B040-DCDBFD681609}" srcId="{C43D1FBF-1994-4FCF-9532-9E19E9427F02}" destId="{7725D8F4-6C57-485F-9E47-7BE62BD9B381}" srcOrd="0" destOrd="0" parTransId="{533F9DB2-DAE5-46AC-9398-BC01A2206283}" sibTransId="{6B8CEB64-DE8A-461B-BE4B-1CC37E234C24}"/>
    <dgm:cxn modelId="{FF37CDA3-1D93-4A8B-8B7D-C09FF5107C4A}" srcId="{0E328BCD-1832-4C2E-8916-B3FD332453E6}" destId="{3C807817-3B77-463E-9C3D-0675281D444E}" srcOrd="1" destOrd="0" parTransId="{2396BACC-B30D-4874-9A5F-00C2F13F30D6}" sibTransId="{688D188D-2D52-44AD-BD5E-1322C14E9721}"/>
    <dgm:cxn modelId="{2079B807-6536-470A-ACC2-93583FC27AC2}" type="presOf" srcId="{1AC57FBB-6508-4885-A4A2-75C68431D020}" destId="{C419974E-F47F-4C00-8D65-DE4338EFCF26}" srcOrd="0" destOrd="1" presId="urn:microsoft.com/office/officeart/2005/8/layout/vList5"/>
    <dgm:cxn modelId="{CF33C1E3-2C85-4DEB-9092-9EC4D239E38A}" srcId="{0E328BCD-1832-4C2E-8916-B3FD332453E6}" destId="{4EA4B5EF-408E-4F37-9899-526398C89D02}" srcOrd="2" destOrd="0" parTransId="{8FB95C09-14D8-4424-87F5-CCDF02461987}" sibTransId="{14D88C8A-BD4E-4D70-ACA8-3E90204BE151}"/>
    <dgm:cxn modelId="{FA1B611F-5E18-4C57-84A0-65CF48B9734F}" srcId="{E54859AA-F8BA-4B68-AF85-27C8FA64E7D6}" destId="{5D91D1A6-1108-4F61-B8E9-CD3796782E34}" srcOrd="0" destOrd="0" parTransId="{B1C83361-4397-486B-ADE2-CA6432148F49}" sibTransId="{876DC8B6-E295-4E15-8CF3-396211B0109F}"/>
    <dgm:cxn modelId="{26DD5C6A-4D76-42FA-9CE6-6FDE2E97B964}" type="presOf" srcId="{4EA4B5EF-408E-4F37-9899-526398C89D02}" destId="{C49F0CF6-C609-48AB-BCB7-D29A9BDD5572}" srcOrd="0" destOrd="0" presId="urn:microsoft.com/office/officeart/2005/8/layout/vList5"/>
    <dgm:cxn modelId="{6EA9F27B-7170-4037-9215-C7BC47D30D4E}" type="presParOf" srcId="{325786D7-598E-4749-81FC-2CCAFD8B49A8}" destId="{262A46EB-0A85-48F8-9BEC-27DA4592D2DC}" srcOrd="0" destOrd="0" presId="urn:microsoft.com/office/officeart/2005/8/layout/vList5"/>
    <dgm:cxn modelId="{4636D61A-C2C5-4E83-BF1A-7C7415115268}" type="presParOf" srcId="{262A46EB-0A85-48F8-9BEC-27DA4592D2DC}" destId="{60329C3E-4B33-48A7-BD4E-E1060BC44653}" srcOrd="0" destOrd="0" presId="urn:microsoft.com/office/officeart/2005/8/layout/vList5"/>
    <dgm:cxn modelId="{FC0C9F17-1C63-40B0-A924-8909D2BAA6BB}" type="presParOf" srcId="{262A46EB-0A85-48F8-9BEC-27DA4592D2DC}" destId="{C419974E-F47F-4C00-8D65-DE4338EFCF26}" srcOrd="1" destOrd="0" presId="urn:microsoft.com/office/officeart/2005/8/layout/vList5"/>
    <dgm:cxn modelId="{AB563A77-DB83-45C8-B3F7-BC6DAB0F336A}" type="presParOf" srcId="{325786D7-598E-4749-81FC-2CCAFD8B49A8}" destId="{73EED8A5-9B63-4434-BC5F-F055108F43BF}" srcOrd="1" destOrd="0" presId="urn:microsoft.com/office/officeart/2005/8/layout/vList5"/>
    <dgm:cxn modelId="{F52A46DC-DD71-4D24-B006-C9BD0491D81C}" type="presParOf" srcId="{325786D7-598E-4749-81FC-2CCAFD8B49A8}" destId="{05AEB9DE-6266-424E-BB97-C63F003558E9}" srcOrd="2" destOrd="0" presId="urn:microsoft.com/office/officeart/2005/8/layout/vList5"/>
    <dgm:cxn modelId="{9926FA6D-DB67-45C4-895A-A7E4475E620C}" type="presParOf" srcId="{05AEB9DE-6266-424E-BB97-C63F003558E9}" destId="{D46177EB-DA42-4E6C-9F30-36D365BE98CA}" srcOrd="0" destOrd="0" presId="urn:microsoft.com/office/officeart/2005/8/layout/vList5"/>
    <dgm:cxn modelId="{3AF1F86C-E449-4E39-A764-F4DE53CF39F3}" type="presParOf" srcId="{05AEB9DE-6266-424E-BB97-C63F003558E9}" destId="{D97345AD-EC25-4021-A88D-7B3E969AACF1}" srcOrd="1" destOrd="0" presId="urn:microsoft.com/office/officeart/2005/8/layout/vList5"/>
    <dgm:cxn modelId="{6C364B6E-4780-4057-B588-30A7B9FF1CFC}" type="presParOf" srcId="{325786D7-598E-4749-81FC-2CCAFD8B49A8}" destId="{2D4005A5-8AAD-4B11-ABF2-6A40A27CA26A}" srcOrd="3" destOrd="0" presId="urn:microsoft.com/office/officeart/2005/8/layout/vList5"/>
    <dgm:cxn modelId="{1991A639-6C0E-44B6-A4EE-62792464646D}" type="presParOf" srcId="{325786D7-598E-4749-81FC-2CCAFD8B49A8}" destId="{D9E2E049-86F5-42A7-823B-98ED16D2B0AB}" srcOrd="4" destOrd="0" presId="urn:microsoft.com/office/officeart/2005/8/layout/vList5"/>
    <dgm:cxn modelId="{B41E422D-7ABC-458F-AF7F-72050AF3935C}" type="presParOf" srcId="{D9E2E049-86F5-42A7-823B-98ED16D2B0AB}" destId="{C49F0CF6-C609-48AB-BCB7-D29A9BDD5572}" srcOrd="0" destOrd="0" presId="urn:microsoft.com/office/officeart/2005/8/layout/vList5"/>
    <dgm:cxn modelId="{440089CD-3457-4445-B2C7-674C5B77C94C}" type="presParOf" srcId="{D9E2E049-86F5-42A7-823B-98ED16D2B0AB}" destId="{2A7F8D13-37A0-496A-AC3B-F8C44B782826}" srcOrd="1" destOrd="0" presId="urn:microsoft.com/office/officeart/2005/8/layout/vList5"/>
    <dgm:cxn modelId="{ADAE4644-9168-4CAC-B70D-35449AA2ECB7}" type="presParOf" srcId="{325786D7-598E-4749-81FC-2CCAFD8B49A8}" destId="{7BD63DDB-B7F7-45AC-A338-8D526D66FE96}" srcOrd="5" destOrd="0" presId="urn:microsoft.com/office/officeart/2005/8/layout/vList5"/>
    <dgm:cxn modelId="{61EA8F81-A86D-481C-ADAA-D92195433F3B}" type="presParOf" srcId="{325786D7-598E-4749-81FC-2CCAFD8B49A8}" destId="{8EA5620D-BCE5-4072-B31B-625B6D4FBD54}" srcOrd="6" destOrd="0" presId="urn:microsoft.com/office/officeart/2005/8/layout/vList5"/>
    <dgm:cxn modelId="{CA319548-21E9-425E-A140-DFF0B5195B43}" type="presParOf" srcId="{8EA5620D-BCE5-4072-B31B-625B6D4FBD54}" destId="{D6E0D4E1-1214-4D67-8599-5DEE166E3226}" srcOrd="0" destOrd="0" presId="urn:microsoft.com/office/officeart/2005/8/layout/vList5"/>
    <dgm:cxn modelId="{D60159B9-5334-4B82-9503-8FF4409A6C6E}" type="presParOf" srcId="{8EA5620D-BCE5-4072-B31B-625B6D4FBD54}" destId="{3285F9D2-CF95-4E40-885E-A20ADD58563D}" srcOrd="1" destOrd="0" presId="urn:microsoft.com/office/officeart/2005/8/layout/vList5"/>
    <dgm:cxn modelId="{8A11B90A-6529-4E47-A404-84B130A23236}" type="presParOf" srcId="{325786D7-598E-4749-81FC-2CCAFD8B49A8}" destId="{110790C9-FBE5-4D1F-AFBF-1D39557CD92C}" srcOrd="7" destOrd="0" presId="urn:microsoft.com/office/officeart/2005/8/layout/vList5"/>
    <dgm:cxn modelId="{2558DCA7-CCEC-406C-8BF2-B66BE00E05D8}" type="presParOf" srcId="{325786D7-598E-4749-81FC-2CCAFD8B49A8}" destId="{57DF63B2-412F-4102-A602-748B1925D6DF}" srcOrd="8" destOrd="0" presId="urn:microsoft.com/office/officeart/2005/8/layout/vList5"/>
    <dgm:cxn modelId="{A9A987DB-4D03-4027-B6E4-FD9F2980C851}" type="presParOf" srcId="{57DF63B2-412F-4102-A602-748B1925D6DF}" destId="{0D4DB50B-8129-4746-B025-8B6ED93D6109}" srcOrd="0" destOrd="0" presId="urn:microsoft.com/office/officeart/2005/8/layout/vList5"/>
    <dgm:cxn modelId="{7D2F5120-1A0F-45E7-8E44-D586E7861422}" type="presParOf" srcId="{57DF63B2-412F-4102-A602-748B1925D6DF}" destId="{B9664748-04B1-46F9-A08D-C2358B8696B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870D51A-1744-4457-B045-5ABD64448C8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C3B673D5-45B0-4B59-BD23-9E4FEF815E8C}">
      <dgm:prSet custT="1"/>
      <dgm:spPr/>
      <dgm:t>
        <a:bodyPr/>
        <a:lstStyle/>
        <a:p>
          <a:pPr rtl="0">
            <a:lnSpc>
              <a:spcPct val="100000"/>
            </a:lnSpc>
          </a:pPr>
          <a:r>
            <a:rPr lang="en-US" sz="1600" dirty="0" err="1" smtClean="0"/>
            <a:t>FPInnovations</a:t>
          </a:r>
          <a:endParaRPr lang="es-AR" sz="1600" dirty="0"/>
        </a:p>
      </dgm:t>
    </dgm:pt>
    <dgm:pt modelId="{19AD8256-AC6B-4054-A8CD-7E3AFBE7E94C}" type="parTrans" cxnId="{9B80226C-4D43-4FBA-9474-4F2A85CC66A2}">
      <dgm:prSet/>
      <dgm:spPr/>
      <dgm:t>
        <a:bodyPr/>
        <a:lstStyle/>
        <a:p>
          <a:endParaRPr lang="es-AR" sz="1600"/>
        </a:p>
      </dgm:t>
    </dgm:pt>
    <dgm:pt modelId="{C15D6E97-32F9-4237-B294-1B12F7D5072E}" type="sibTrans" cxnId="{9B80226C-4D43-4FBA-9474-4F2A85CC66A2}">
      <dgm:prSet/>
      <dgm:spPr/>
      <dgm:t>
        <a:bodyPr/>
        <a:lstStyle/>
        <a:p>
          <a:endParaRPr lang="es-AR" sz="1600"/>
        </a:p>
      </dgm:t>
    </dgm:pt>
    <dgm:pt modelId="{03D45ED2-6947-48CC-9E71-84EAAFB2948F}">
      <dgm:prSet custT="1"/>
      <dgm:spPr/>
      <dgm:t>
        <a:bodyPr/>
        <a:lstStyle/>
        <a:p>
          <a:pPr rtl="0"/>
          <a:r>
            <a:rPr lang="en-US" sz="1600" dirty="0" err="1" smtClean="0"/>
            <a:t>Planta</a:t>
          </a:r>
          <a:r>
            <a:rPr lang="en-US" sz="1600" dirty="0" smtClean="0"/>
            <a:t> </a:t>
          </a:r>
          <a:r>
            <a:rPr lang="en-US" sz="1600" dirty="0" err="1" smtClean="0"/>
            <a:t>piloto</a:t>
          </a:r>
          <a:r>
            <a:rPr lang="en-US" sz="1600" dirty="0" smtClean="0"/>
            <a:t> de 10 kg/</a:t>
          </a:r>
          <a:r>
            <a:rPr lang="en-US" sz="1600" dirty="0" err="1" smtClean="0"/>
            <a:t>semana</a:t>
          </a:r>
          <a:r>
            <a:rPr lang="en-US" sz="1600" dirty="0" smtClean="0"/>
            <a:t> </a:t>
          </a:r>
          <a:endParaRPr lang="es-AR" sz="1600" dirty="0"/>
        </a:p>
      </dgm:t>
    </dgm:pt>
    <dgm:pt modelId="{E13AEA50-E8A3-40D5-85C8-A93B9F6EAA07}" type="parTrans" cxnId="{0FA12AE6-0A25-40BD-8013-9472C1EDFB3B}">
      <dgm:prSet/>
      <dgm:spPr/>
      <dgm:t>
        <a:bodyPr/>
        <a:lstStyle/>
        <a:p>
          <a:endParaRPr lang="es-AR" sz="1600"/>
        </a:p>
      </dgm:t>
    </dgm:pt>
    <dgm:pt modelId="{681298C1-C25C-46F2-9372-0367EB4A28A5}" type="sibTrans" cxnId="{0FA12AE6-0A25-40BD-8013-9472C1EDFB3B}">
      <dgm:prSet/>
      <dgm:spPr/>
      <dgm:t>
        <a:bodyPr/>
        <a:lstStyle/>
        <a:p>
          <a:endParaRPr lang="es-AR" sz="1600"/>
        </a:p>
      </dgm:t>
    </dgm:pt>
    <dgm:pt modelId="{B79BC6F4-13B9-4DE3-8A6E-8F7E8BEBB62A}">
      <dgm:prSet custT="1"/>
      <dgm:spPr/>
      <dgm:t>
        <a:bodyPr/>
        <a:lstStyle/>
        <a:p>
          <a:pPr rtl="0">
            <a:lnSpc>
              <a:spcPct val="100000"/>
            </a:lnSpc>
          </a:pPr>
          <a:r>
            <a:rPr lang="en-US" sz="1600" dirty="0" smtClean="0"/>
            <a:t>U.S. Forest Service's Forest Products Laboratory</a:t>
          </a:r>
          <a:endParaRPr lang="es-AR" sz="1600" dirty="0"/>
        </a:p>
      </dgm:t>
    </dgm:pt>
    <dgm:pt modelId="{2D19CBED-503D-4C62-BF18-C50FC43E77B9}" type="parTrans" cxnId="{27B20775-D467-47F6-9130-3635146C2CAC}">
      <dgm:prSet/>
      <dgm:spPr/>
      <dgm:t>
        <a:bodyPr/>
        <a:lstStyle/>
        <a:p>
          <a:endParaRPr lang="es-AR" sz="1600"/>
        </a:p>
      </dgm:t>
    </dgm:pt>
    <dgm:pt modelId="{4795F55E-CBBB-483F-A994-5E61902E7333}" type="sibTrans" cxnId="{27B20775-D467-47F6-9130-3635146C2CAC}">
      <dgm:prSet/>
      <dgm:spPr/>
      <dgm:t>
        <a:bodyPr/>
        <a:lstStyle/>
        <a:p>
          <a:endParaRPr lang="es-AR" sz="1600"/>
        </a:p>
      </dgm:t>
    </dgm:pt>
    <dgm:pt modelId="{BD3DBA24-665D-405E-9CDD-E80BCFC83D99}">
      <dgm:prSet custT="1"/>
      <dgm:spPr/>
      <dgm:t>
        <a:bodyPr/>
        <a:lstStyle/>
        <a:p>
          <a:pPr rtl="0"/>
          <a:r>
            <a:rPr lang="en-US" sz="1600" dirty="0" err="1" smtClean="0"/>
            <a:t>Planta</a:t>
          </a:r>
          <a:r>
            <a:rPr lang="en-US" sz="1600" dirty="0" smtClean="0"/>
            <a:t> </a:t>
          </a:r>
          <a:r>
            <a:rPr lang="en-US" sz="1600" dirty="0" err="1" smtClean="0"/>
            <a:t>piloto</a:t>
          </a:r>
          <a:r>
            <a:rPr lang="en-US" sz="1600" dirty="0" smtClean="0"/>
            <a:t> de 35-50 kg/</a:t>
          </a:r>
          <a:r>
            <a:rPr lang="en-US" sz="1600" dirty="0" err="1" smtClean="0"/>
            <a:t>día</a:t>
          </a:r>
          <a:endParaRPr lang="es-AR" sz="1600" dirty="0"/>
        </a:p>
      </dgm:t>
    </dgm:pt>
    <dgm:pt modelId="{61313132-0378-4540-870B-AC08C9ACC518}" type="parTrans" cxnId="{5D0F8C68-C3DC-4F66-8347-DC846A75834F}">
      <dgm:prSet/>
      <dgm:spPr/>
      <dgm:t>
        <a:bodyPr/>
        <a:lstStyle/>
        <a:p>
          <a:endParaRPr lang="es-AR" sz="1600"/>
        </a:p>
      </dgm:t>
    </dgm:pt>
    <dgm:pt modelId="{50FB8903-3C84-4F89-9063-5DA9DA36E0D5}" type="sibTrans" cxnId="{5D0F8C68-C3DC-4F66-8347-DC846A75834F}">
      <dgm:prSet/>
      <dgm:spPr/>
      <dgm:t>
        <a:bodyPr/>
        <a:lstStyle/>
        <a:p>
          <a:endParaRPr lang="es-AR" sz="1600"/>
        </a:p>
      </dgm:t>
    </dgm:pt>
    <dgm:pt modelId="{5953032D-AB56-43C4-9547-7FCF73CD540A}">
      <dgm:prSet custT="1"/>
      <dgm:spPr/>
      <dgm:t>
        <a:bodyPr/>
        <a:lstStyle/>
        <a:p>
          <a:pPr rtl="0">
            <a:lnSpc>
              <a:spcPct val="100000"/>
            </a:lnSpc>
          </a:pPr>
          <a:r>
            <a:rPr lang="en-US" sz="1600" dirty="0" smtClean="0"/>
            <a:t>University of Maine en </a:t>
          </a:r>
          <a:r>
            <a:rPr lang="en-US" sz="1600" dirty="0" err="1" smtClean="0"/>
            <a:t>colaboración</a:t>
          </a:r>
          <a:r>
            <a:rPr lang="en-US" sz="1600" dirty="0" smtClean="0"/>
            <a:t> con </a:t>
          </a:r>
          <a:r>
            <a:rPr lang="en-US" sz="1600" dirty="0" err="1" smtClean="0"/>
            <a:t>empresas</a:t>
          </a:r>
          <a:endParaRPr lang="es-AR" sz="1600" dirty="0"/>
        </a:p>
      </dgm:t>
    </dgm:pt>
    <dgm:pt modelId="{06D3E163-02E4-4340-BE5E-913887B695F6}" type="parTrans" cxnId="{AF0A448E-0A3D-471E-9D5A-F494A64207E9}">
      <dgm:prSet/>
      <dgm:spPr/>
      <dgm:t>
        <a:bodyPr/>
        <a:lstStyle/>
        <a:p>
          <a:endParaRPr lang="es-AR" sz="1600"/>
        </a:p>
      </dgm:t>
    </dgm:pt>
    <dgm:pt modelId="{761BDBF6-2116-44F2-8713-CBB0D9B2DCAF}" type="sibTrans" cxnId="{AF0A448E-0A3D-471E-9D5A-F494A64207E9}">
      <dgm:prSet/>
      <dgm:spPr/>
      <dgm:t>
        <a:bodyPr/>
        <a:lstStyle/>
        <a:p>
          <a:endParaRPr lang="es-AR" sz="1600"/>
        </a:p>
      </dgm:t>
    </dgm:pt>
    <dgm:pt modelId="{84B563E3-A852-41FB-A145-2B580DE10B6D}">
      <dgm:prSet custT="1"/>
      <dgm:spPr/>
      <dgm:t>
        <a:bodyPr/>
        <a:lstStyle/>
        <a:p>
          <a:pPr rtl="0"/>
          <a:r>
            <a:rPr lang="en-US" sz="1600" dirty="0" err="1" smtClean="0"/>
            <a:t>Planta</a:t>
          </a:r>
          <a:r>
            <a:rPr lang="en-US" sz="1600" dirty="0" smtClean="0"/>
            <a:t> </a:t>
          </a:r>
          <a:r>
            <a:rPr lang="en-US" sz="1600" dirty="0" err="1" smtClean="0"/>
            <a:t>demostrativa</a:t>
          </a:r>
          <a:r>
            <a:rPr lang="en-US" sz="1600" dirty="0" smtClean="0"/>
            <a:t> de 500kg/</a:t>
          </a:r>
          <a:r>
            <a:rPr lang="en-US" sz="1600" dirty="0" err="1" smtClean="0"/>
            <a:t>día</a:t>
          </a:r>
          <a:r>
            <a:rPr lang="en-US" sz="1600" dirty="0" smtClean="0"/>
            <a:t> </a:t>
          </a:r>
          <a:endParaRPr lang="es-AR" sz="1600" dirty="0"/>
        </a:p>
      </dgm:t>
    </dgm:pt>
    <dgm:pt modelId="{41C8BB6E-9C78-494C-8612-BE31B72EA867}" type="parTrans" cxnId="{EDB7AE7A-1549-419A-8B53-875F97BB77BA}">
      <dgm:prSet/>
      <dgm:spPr/>
      <dgm:t>
        <a:bodyPr/>
        <a:lstStyle/>
        <a:p>
          <a:endParaRPr lang="es-AR" sz="1600"/>
        </a:p>
      </dgm:t>
    </dgm:pt>
    <dgm:pt modelId="{E33E1DFB-568A-4E36-8C81-838838E63C18}" type="sibTrans" cxnId="{EDB7AE7A-1549-419A-8B53-875F97BB77BA}">
      <dgm:prSet/>
      <dgm:spPr/>
      <dgm:t>
        <a:bodyPr/>
        <a:lstStyle/>
        <a:p>
          <a:endParaRPr lang="es-AR" sz="1600"/>
        </a:p>
      </dgm:t>
    </dgm:pt>
    <dgm:pt modelId="{4C05C09A-CDE2-4528-A453-04C37C60E6F9}">
      <dgm:prSet custT="1"/>
      <dgm:spPr/>
      <dgm:t>
        <a:bodyPr/>
        <a:lstStyle/>
        <a:p>
          <a:pPr rtl="0">
            <a:lnSpc>
              <a:spcPct val="100000"/>
            </a:lnSpc>
          </a:pPr>
          <a:r>
            <a:rPr lang="en-US" sz="1600" dirty="0" smtClean="0"/>
            <a:t>Alberta Innovates</a:t>
          </a:r>
          <a:endParaRPr lang="es-AR" sz="1600" dirty="0"/>
        </a:p>
      </dgm:t>
    </dgm:pt>
    <dgm:pt modelId="{4AD3D941-E5AC-4EE3-BC37-CFD1459E2366}" type="parTrans" cxnId="{ED86BEAD-F642-421B-AB50-19937089B5A1}">
      <dgm:prSet/>
      <dgm:spPr/>
      <dgm:t>
        <a:bodyPr/>
        <a:lstStyle/>
        <a:p>
          <a:endParaRPr lang="es-AR" sz="1600"/>
        </a:p>
      </dgm:t>
    </dgm:pt>
    <dgm:pt modelId="{F463E5A7-961F-48C4-B574-90B069C984F8}" type="sibTrans" cxnId="{ED86BEAD-F642-421B-AB50-19937089B5A1}">
      <dgm:prSet/>
      <dgm:spPr/>
      <dgm:t>
        <a:bodyPr/>
        <a:lstStyle/>
        <a:p>
          <a:endParaRPr lang="es-AR" sz="1600"/>
        </a:p>
      </dgm:t>
    </dgm:pt>
    <dgm:pt modelId="{CDC9AC13-4A60-4FF9-9484-ADB205E1438E}">
      <dgm:prSet custT="1"/>
      <dgm:spPr/>
      <dgm:t>
        <a:bodyPr/>
        <a:lstStyle/>
        <a:p>
          <a:pPr rtl="0"/>
          <a:r>
            <a:rPr lang="en-US" sz="1600" dirty="0" err="1" smtClean="0"/>
            <a:t>Planta</a:t>
          </a:r>
          <a:r>
            <a:rPr lang="en-US" sz="1600" dirty="0" smtClean="0"/>
            <a:t> </a:t>
          </a:r>
          <a:r>
            <a:rPr lang="en-US" sz="1600" dirty="0" err="1" smtClean="0"/>
            <a:t>piloto</a:t>
          </a:r>
          <a:r>
            <a:rPr lang="en-US" sz="1600" dirty="0" smtClean="0"/>
            <a:t> 100 kg/</a:t>
          </a:r>
          <a:r>
            <a:rPr lang="en-US" sz="1600" dirty="0" err="1" smtClean="0"/>
            <a:t>semana</a:t>
          </a:r>
          <a:r>
            <a:rPr lang="en-US" sz="1600" dirty="0" smtClean="0"/>
            <a:t> </a:t>
          </a:r>
          <a:endParaRPr lang="es-AR" sz="1600" dirty="0"/>
        </a:p>
      </dgm:t>
    </dgm:pt>
    <dgm:pt modelId="{AF78A7C4-F160-4BFE-8D8D-D5478A6EA18B}" type="parTrans" cxnId="{B23C21B5-266C-4F92-8513-46A03078AEA4}">
      <dgm:prSet/>
      <dgm:spPr/>
      <dgm:t>
        <a:bodyPr/>
        <a:lstStyle/>
        <a:p>
          <a:endParaRPr lang="es-AR" sz="1600"/>
        </a:p>
      </dgm:t>
    </dgm:pt>
    <dgm:pt modelId="{BD92B640-5B80-4F89-81E5-D2BB2693BFBA}" type="sibTrans" cxnId="{B23C21B5-266C-4F92-8513-46A03078AEA4}">
      <dgm:prSet/>
      <dgm:spPr/>
      <dgm:t>
        <a:bodyPr/>
        <a:lstStyle/>
        <a:p>
          <a:endParaRPr lang="es-AR" sz="1600"/>
        </a:p>
      </dgm:t>
    </dgm:pt>
    <dgm:pt modelId="{AC8871E5-66E2-43CE-8C01-11F8DD5BAA34}">
      <dgm:prSet custT="1"/>
      <dgm:spPr/>
      <dgm:t>
        <a:bodyPr/>
        <a:lstStyle/>
        <a:p>
          <a:pPr rtl="0">
            <a:lnSpc>
              <a:spcPct val="100000"/>
            </a:lnSpc>
          </a:pPr>
          <a:r>
            <a:rPr lang="en-US" sz="1600" dirty="0" err="1" smtClean="0"/>
            <a:t>BioVision</a:t>
          </a:r>
          <a:r>
            <a:rPr lang="en-US" sz="1600" dirty="0" smtClean="0"/>
            <a:t> Technologies</a:t>
          </a:r>
          <a:endParaRPr lang="es-AR" sz="1600" dirty="0"/>
        </a:p>
      </dgm:t>
    </dgm:pt>
    <dgm:pt modelId="{0257C6D3-649E-4758-8B7E-4EB3969BC7C4}" type="parTrans" cxnId="{9B8659E6-A640-4E4A-AF93-9C3C6CE40BC9}">
      <dgm:prSet/>
      <dgm:spPr/>
      <dgm:t>
        <a:bodyPr/>
        <a:lstStyle/>
        <a:p>
          <a:endParaRPr lang="es-AR" sz="1600"/>
        </a:p>
      </dgm:t>
    </dgm:pt>
    <dgm:pt modelId="{980CF526-6C9C-4B7F-B775-FA363290E98D}" type="sibTrans" cxnId="{9B8659E6-A640-4E4A-AF93-9C3C6CE40BC9}">
      <dgm:prSet/>
      <dgm:spPr/>
      <dgm:t>
        <a:bodyPr/>
        <a:lstStyle/>
        <a:p>
          <a:endParaRPr lang="es-AR" sz="1600"/>
        </a:p>
      </dgm:t>
    </dgm:pt>
    <dgm:pt modelId="{0C567212-6C40-4036-ADDC-F9C9F930E576}">
      <dgm:prSet custT="1"/>
      <dgm:spPr/>
      <dgm:t>
        <a:bodyPr/>
        <a:lstStyle/>
        <a:p>
          <a:pPr rtl="0"/>
          <a:r>
            <a:rPr lang="en-US" sz="1600" dirty="0" err="1" smtClean="0"/>
            <a:t>Planta</a:t>
          </a:r>
          <a:r>
            <a:rPr lang="en-US" sz="1600" dirty="0" smtClean="0"/>
            <a:t> </a:t>
          </a:r>
          <a:r>
            <a:rPr lang="en-US" sz="1600" dirty="0" err="1" smtClean="0"/>
            <a:t>piloto</a:t>
          </a:r>
          <a:r>
            <a:rPr lang="en-US" sz="1600" dirty="0" smtClean="0"/>
            <a:t> de 4 t/</a:t>
          </a:r>
          <a:r>
            <a:rPr lang="en-US" sz="1600" dirty="0" err="1" smtClean="0"/>
            <a:t>año</a:t>
          </a:r>
          <a:r>
            <a:rPr lang="en-US" sz="1600" dirty="0" smtClean="0"/>
            <a:t> </a:t>
          </a:r>
          <a:endParaRPr lang="es-AR" sz="1600" dirty="0"/>
        </a:p>
      </dgm:t>
    </dgm:pt>
    <dgm:pt modelId="{51B1659A-B248-496A-839F-7478DDED73CD}" type="parTrans" cxnId="{F0ED8B11-ECCF-497D-A9E4-3D3526313268}">
      <dgm:prSet/>
      <dgm:spPr/>
      <dgm:t>
        <a:bodyPr/>
        <a:lstStyle/>
        <a:p>
          <a:endParaRPr lang="es-AR" sz="1600"/>
        </a:p>
      </dgm:t>
    </dgm:pt>
    <dgm:pt modelId="{9052A880-39A7-4C0B-A4B8-6BDBE351A09B}" type="sibTrans" cxnId="{F0ED8B11-ECCF-497D-A9E4-3D3526313268}">
      <dgm:prSet/>
      <dgm:spPr/>
      <dgm:t>
        <a:bodyPr/>
        <a:lstStyle/>
        <a:p>
          <a:endParaRPr lang="es-AR" sz="1600"/>
        </a:p>
      </dgm:t>
    </dgm:pt>
    <dgm:pt modelId="{60FCE843-E1BE-4C15-B499-7D3C1D3287A2}">
      <dgm:prSet custT="1"/>
      <dgm:spPr/>
      <dgm:t>
        <a:bodyPr/>
        <a:lstStyle/>
        <a:p>
          <a:pPr rtl="0">
            <a:lnSpc>
              <a:spcPct val="100000"/>
            </a:lnSpc>
          </a:pPr>
          <a:r>
            <a:rPr lang="en-US" sz="1600" dirty="0" err="1" smtClean="0"/>
            <a:t>Celluforce</a:t>
          </a:r>
          <a:r>
            <a:rPr lang="en-US" sz="1600" dirty="0" smtClean="0"/>
            <a:t> Inc.</a:t>
          </a:r>
          <a:endParaRPr lang="es-AR" sz="1600" dirty="0"/>
        </a:p>
      </dgm:t>
    </dgm:pt>
    <dgm:pt modelId="{E13969C0-0F56-4E8B-813A-7EF3CEFA4193}" type="parTrans" cxnId="{9C0C32AE-03BD-46EB-B2F6-36D76F0DAC5A}">
      <dgm:prSet/>
      <dgm:spPr/>
      <dgm:t>
        <a:bodyPr/>
        <a:lstStyle/>
        <a:p>
          <a:endParaRPr lang="es-AR" sz="1600"/>
        </a:p>
      </dgm:t>
    </dgm:pt>
    <dgm:pt modelId="{6DFF9DA6-0192-4490-9D69-F21D03CE4083}" type="sibTrans" cxnId="{9C0C32AE-03BD-46EB-B2F6-36D76F0DAC5A}">
      <dgm:prSet/>
      <dgm:spPr/>
      <dgm:t>
        <a:bodyPr/>
        <a:lstStyle/>
        <a:p>
          <a:endParaRPr lang="es-AR" sz="1600"/>
        </a:p>
      </dgm:t>
    </dgm:pt>
    <dgm:pt modelId="{09667402-84EA-4B5F-8AE3-1529E37358CA}">
      <dgm:prSet custT="1"/>
      <dgm:spPr/>
      <dgm:t>
        <a:bodyPr/>
        <a:lstStyle/>
        <a:p>
          <a:pPr rtl="0"/>
          <a:r>
            <a:rPr lang="en-US" sz="1600" dirty="0" err="1" smtClean="0"/>
            <a:t>Planta</a:t>
          </a:r>
          <a:r>
            <a:rPr lang="en-US" sz="1600" dirty="0" smtClean="0"/>
            <a:t> </a:t>
          </a:r>
          <a:r>
            <a:rPr lang="en-US" sz="1600" dirty="0" err="1" smtClean="0"/>
            <a:t>demostrativa</a:t>
          </a:r>
          <a:r>
            <a:rPr lang="en-US" sz="1600" dirty="0" smtClean="0"/>
            <a:t> de 1 t/</a:t>
          </a:r>
          <a:r>
            <a:rPr lang="en-US" sz="1600" dirty="0" err="1" smtClean="0"/>
            <a:t>día</a:t>
          </a:r>
          <a:r>
            <a:rPr lang="en-US" sz="1600" dirty="0" smtClean="0"/>
            <a:t> </a:t>
          </a:r>
          <a:endParaRPr lang="es-AR" sz="1600" dirty="0"/>
        </a:p>
      </dgm:t>
    </dgm:pt>
    <dgm:pt modelId="{73D5784F-A4D9-4C47-A092-423BAE5284CE}" type="parTrans" cxnId="{B5B39D98-BAEA-4242-9307-7D17101DB622}">
      <dgm:prSet/>
      <dgm:spPr/>
      <dgm:t>
        <a:bodyPr/>
        <a:lstStyle/>
        <a:p>
          <a:endParaRPr lang="es-AR" sz="1600"/>
        </a:p>
      </dgm:t>
    </dgm:pt>
    <dgm:pt modelId="{1A72515E-E99E-4FBF-A408-74D3A015005C}" type="sibTrans" cxnId="{B5B39D98-BAEA-4242-9307-7D17101DB622}">
      <dgm:prSet/>
      <dgm:spPr/>
      <dgm:t>
        <a:bodyPr/>
        <a:lstStyle/>
        <a:p>
          <a:endParaRPr lang="es-AR" sz="1600"/>
        </a:p>
      </dgm:t>
    </dgm:pt>
    <dgm:pt modelId="{AA7C25ED-7BB9-4B88-B1BE-461AE1DB3942}">
      <dgm:prSet custT="1"/>
      <dgm:spPr/>
      <dgm:t>
        <a:bodyPr/>
        <a:lstStyle/>
        <a:p>
          <a:pPr rtl="0">
            <a:lnSpc>
              <a:spcPct val="100000"/>
            </a:lnSpc>
          </a:pPr>
          <a:r>
            <a:rPr lang="en-US" sz="1600" dirty="0" err="1" smtClean="0"/>
            <a:t>Inventia</a:t>
          </a:r>
          <a:endParaRPr lang="es-AR" sz="1600" dirty="0"/>
        </a:p>
      </dgm:t>
    </dgm:pt>
    <dgm:pt modelId="{DA26003F-910D-4CB1-B01B-4523E6FD09CE}" type="parTrans" cxnId="{2F46E445-2539-44EB-B247-7070C9DE5A56}">
      <dgm:prSet/>
      <dgm:spPr/>
      <dgm:t>
        <a:bodyPr/>
        <a:lstStyle/>
        <a:p>
          <a:endParaRPr lang="es-AR" sz="1600"/>
        </a:p>
      </dgm:t>
    </dgm:pt>
    <dgm:pt modelId="{1F9B9C8B-2E61-4F03-9988-75BF7F0985F6}" type="sibTrans" cxnId="{2F46E445-2539-44EB-B247-7070C9DE5A56}">
      <dgm:prSet/>
      <dgm:spPr/>
      <dgm:t>
        <a:bodyPr/>
        <a:lstStyle/>
        <a:p>
          <a:endParaRPr lang="es-AR" sz="1600"/>
        </a:p>
      </dgm:t>
    </dgm:pt>
    <dgm:pt modelId="{C17D21F7-5E2B-4C10-B4F6-DF8FFC78165B}">
      <dgm:prSet custT="1"/>
      <dgm:spPr/>
      <dgm:t>
        <a:bodyPr/>
        <a:lstStyle/>
        <a:p>
          <a:pPr rtl="0"/>
          <a:r>
            <a:rPr lang="en-US" sz="1600" dirty="0" err="1" smtClean="0"/>
            <a:t>Planta</a:t>
          </a:r>
          <a:r>
            <a:rPr lang="en-US" sz="1600" dirty="0" smtClean="0"/>
            <a:t> </a:t>
          </a:r>
          <a:r>
            <a:rPr lang="en-US" sz="1600" dirty="0" err="1" smtClean="0"/>
            <a:t>demostrativa</a:t>
          </a:r>
          <a:r>
            <a:rPr lang="en-US" sz="1600" dirty="0" smtClean="0"/>
            <a:t> de 100 kg/</a:t>
          </a:r>
          <a:r>
            <a:rPr lang="en-US" sz="1600" dirty="0" err="1" smtClean="0"/>
            <a:t>día</a:t>
          </a:r>
          <a:r>
            <a:rPr lang="en-US" sz="1600" dirty="0" smtClean="0"/>
            <a:t> </a:t>
          </a:r>
          <a:endParaRPr lang="es-AR" sz="1600" dirty="0"/>
        </a:p>
      </dgm:t>
    </dgm:pt>
    <dgm:pt modelId="{C15363CC-38F9-487E-9E41-258047E1D6B2}" type="parTrans" cxnId="{E105E96A-BB72-48CF-8564-765660AA1734}">
      <dgm:prSet/>
      <dgm:spPr/>
      <dgm:t>
        <a:bodyPr/>
        <a:lstStyle/>
        <a:p>
          <a:endParaRPr lang="es-AR" sz="1600"/>
        </a:p>
      </dgm:t>
    </dgm:pt>
    <dgm:pt modelId="{4E79254E-070B-4881-ABD5-0AF49EC60EAE}" type="sibTrans" cxnId="{E105E96A-BB72-48CF-8564-765660AA1734}">
      <dgm:prSet/>
      <dgm:spPr/>
      <dgm:t>
        <a:bodyPr/>
        <a:lstStyle/>
        <a:p>
          <a:endParaRPr lang="es-AR" sz="1600"/>
        </a:p>
      </dgm:t>
    </dgm:pt>
    <dgm:pt modelId="{EBF175CF-B067-4835-9997-C58E2B262E2F}" type="pres">
      <dgm:prSet presAssocID="{5870D51A-1744-4457-B045-5ABD64448C8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017D778-EF38-456B-9C36-6E08431C594D}" type="pres">
      <dgm:prSet presAssocID="{C3B673D5-45B0-4B59-BD23-9E4FEF815E8C}" presName="linNode" presStyleCnt="0"/>
      <dgm:spPr/>
    </dgm:pt>
    <dgm:pt modelId="{A8317602-420A-4A69-98EB-F4089AA988E4}" type="pres">
      <dgm:prSet presAssocID="{C3B673D5-45B0-4B59-BD23-9E4FEF815E8C}" presName="parentText" presStyleLbl="node1" presStyleIdx="0" presStyleCnt="7" custScaleX="2260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C16D7B-0016-489F-9D41-68A3E65ABF5B}" type="pres">
      <dgm:prSet presAssocID="{C3B673D5-45B0-4B59-BD23-9E4FEF815E8C}" presName="descendantText" presStyleLbl="alignAccFollowNode1" presStyleIdx="0" presStyleCnt="7" custScaleX="1308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99FBA7-63C1-4002-834C-76DBB8F9800A}" type="pres">
      <dgm:prSet presAssocID="{C15D6E97-32F9-4237-B294-1B12F7D5072E}" presName="sp" presStyleCnt="0"/>
      <dgm:spPr/>
    </dgm:pt>
    <dgm:pt modelId="{CEC301EB-2503-42B5-B914-BC9E3D9CA15C}" type="pres">
      <dgm:prSet presAssocID="{B79BC6F4-13B9-4DE3-8A6E-8F7E8BEBB62A}" presName="linNode" presStyleCnt="0"/>
      <dgm:spPr/>
    </dgm:pt>
    <dgm:pt modelId="{C0E29E37-FEBF-408D-B771-0415A6B2FB1B}" type="pres">
      <dgm:prSet presAssocID="{B79BC6F4-13B9-4DE3-8A6E-8F7E8BEBB62A}" presName="parentText" presStyleLbl="node1" presStyleIdx="1" presStyleCnt="7" custScaleX="2260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32197B-BBDD-43ED-8864-F8A23CF7A816}" type="pres">
      <dgm:prSet presAssocID="{B79BC6F4-13B9-4DE3-8A6E-8F7E8BEBB62A}" presName="descendantText" presStyleLbl="alignAccFollowNode1" presStyleIdx="1" presStyleCnt="7" custScaleX="1308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740B38-EC4D-4F39-834E-0CDED2137F93}" type="pres">
      <dgm:prSet presAssocID="{4795F55E-CBBB-483F-A994-5E61902E7333}" presName="sp" presStyleCnt="0"/>
      <dgm:spPr/>
    </dgm:pt>
    <dgm:pt modelId="{80D25164-92D7-48C4-9EBC-EBAA24FDDD0D}" type="pres">
      <dgm:prSet presAssocID="{5953032D-AB56-43C4-9547-7FCF73CD540A}" presName="linNode" presStyleCnt="0"/>
      <dgm:spPr/>
    </dgm:pt>
    <dgm:pt modelId="{33AE4938-A72B-4C0F-A84F-5630FAAF675C}" type="pres">
      <dgm:prSet presAssocID="{5953032D-AB56-43C4-9547-7FCF73CD540A}" presName="parentText" presStyleLbl="node1" presStyleIdx="2" presStyleCnt="7" custScaleX="2260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85B7FD-CA1D-49A1-938A-DC127AC22322}" type="pres">
      <dgm:prSet presAssocID="{5953032D-AB56-43C4-9547-7FCF73CD540A}" presName="descendantText" presStyleLbl="alignAccFollowNode1" presStyleIdx="2" presStyleCnt="7" custScaleX="1308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D546D6-BB66-48E9-A16B-BDFCE5A4D886}" type="pres">
      <dgm:prSet presAssocID="{761BDBF6-2116-44F2-8713-CBB0D9B2DCAF}" presName="sp" presStyleCnt="0"/>
      <dgm:spPr/>
    </dgm:pt>
    <dgm:pt modelId="{3F5937C2-A4D4-44A9-AE1C-7C147B9E9814}" type="pres">
      <dgm:prSet presAssocID="{4C05C09A-CDE2-4528-A453-04C37C60E6F9}" presName="linNode" presStyleCnt="0"/>
      <dgm:spPr/>
    </dgm:pt>
    <dgm:pt modelId="{46C537A4-7D7F-42AA-A2D0-238CF42482E3}" type="pres">
      <dgm:prSet presAssocID="{4C05C09A-CDE2-4528-A453-04C37C60E6F9}" presName="parentText" presStyleLbl="node1" presStyleIdx="3" presStyleCnt="7" custScaleX="2260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C3AA95-D904-4F6F-9485-540F3569C124}" type="pres">
      <dgm:prSet presAssocID="{4C05C09A-CDE2-4528-A453-04C37C60E6F9}" presName="descendantText" presStyleLbl="alignAccFollowNode1" presStyleIdx="3" presStyleCnt="7" custScaleX="1308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1B1B0-C398-4378-BFB7-9458CC506281}" type="pres">
      <dgm:prSet presAssocID="{F463E5A7-961F-48C4-B574-90B069C984F8}" presName="sp" presStyleCnt="0"/>
      <dgm:spPr/>
    </dgm:pt>
    <dgm:pt modelId="{DD162A9B-8C9B-4F6E-A302-10E0B0D6B7F1}" type="pres">
      <dgm:prSet presAssocID="{AC8871E5-66E2-43CE-8C01-11F8DD5BAA34}" presName="linNode" presStyleCnt="0"/>
      <dgm:spPr/>
    </dgm:pt>
    <dgm:pt modelId="{723525D4-C343-4532-9896-CAD004CA109D}" type="pres">
      <dgm:prSet presAssocID="{AC8871E5-66E2-43CE-8C01-11F8DD5BAA34}" presName="parentText" presStyleLbl="node1" presStyleIdx="4" presStyleCnt="7" custScaleX="2260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3BDE6A-6DCA-47C4-B440-7BFC4D87B324}" type="pres">
      <dgm:prSet presAssocID="{AC8871E5-66E2-43CE-8C01-11F8DD5BAA34}" presName="descendantText" presStyleLbl="alignAccFollowNode1" presStyleIdx="4" presStyleCnt="7" custScaleX="1308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EDF07D-DF62-4165-8291-9C2B13EA2565}" type="pres">
      <dgm:prSet presAssocID="{980CF526-6C9C-4B7F-B775-FA363290E98D}" presName="sp" presStyleCnt="0"/>
      <dgm:spPr/>
    </dgm:pt>
    <dgm:pt modelId="{7EBA9689-71DD-428A-B163-F8ED68C334E1}" type="pres">
      <dgm:prSet presAssocID="{60FCE843-E1BE-4C15-B499-7D3C1D3287A2}" presName="linNode" presStyleCnt="0"/>
      <dgm:spPr/>
    </dgm:pt>
    <dgm:pt modelId="{209949E8-CFE3-4C24-AD94-FDE9975FC014}" type="pres">
      <dgm:prSet presAssocID="{60FCE843-E1BE-4C15-B499-7D3C1D3287A2}" presName="parentText" presStyleLbl="node1" presStyleIdx="5" presStyleCnt="7" custScaleX="2260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A883CD-4ECA-470B-9983-7BAC626CFAC1}" type="pres">
      <dgm:prSet presAssocID="{60FCE843-E1BE-4C15-B499-7D3C1D3287A2}" presName="descendantText" presStyleLbl="alignAccFollowNode1" presStyleIdx="5" presStyleCnt="7" custScaleX="1308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4C173E-FAFC-4CC0-B5C4-34E6C4660F15}" type="pres">
      <dgm:prSet presAssocID="{6DFF9DA6-0192-4490-9D69-F21D03CE4083}" presName="sp" presStyleCnt="0"/>
      <dgm:spPr/>
    </dgm:pt>
    <dgm:pt modelId="{712AC89C-F268-49AE-AC1D-B459C4AFB75E}" type="pres">
      <dgm:prSet presAssocID="{AA7C25ED-7BB9-4B88-B1BE-461AE1DB3942}" presName="linNode" presStyleCnt="0"/>
      <dgm:spPr/>
    </dgm:pt>
    <dgm:pt modelId="{9C021873-9AB8-4D12-8366-8D954C6E9A7F}" type="pres">
      <dgm:prSet presAssocID="{AA7C25ED-7BB9-4B88-B1BE-461AE1DB3942}" presName="parentText" presStyleLbl="node1" presStyleIdx="6" presStyleCnt="7" custScaleX="2260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484A30-6B01-4F6B-A5A1-CF98D5AFEC63}" type="pres">
      <dgm:prSet presAssocID="{AA7C25ED-7BB9-4B88-B1BE-461AE1DB3942}" presName="descendantText" presStyleLbl="alignAccFollowNode1" presStyleIdx="6" presStyleCnt="7" custScaleX="1308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F0A448E-0A3D-471E-9D5A-F494A64207E9}" srcId="{5870D51A-1744-4457-B045-5ABD64448C8F}" destId="{5953032D-AB56-43C4-9547-7FCF73CD540A}" srcOrd="2" destOrd="0" parTransId="{06D3E163-02E4-4340-BE5E-913887B695F6}" sibTransId="{761BDBF6-2116-44F2-8713-CBB0D9B2DCAF}"/>
    <dgm:cxn modelId="{5D0F8C68-C3DC-4F66-8347-DC846A75834F}" srcId="{B79BC6F4-13B9-4DE3-8A6E-8F7E8BEBB62A}" destId="{BD3DBA24-665D-405E-9CDD-E80BCFC83D99}" srcOrd="0" destOrd="0" parTransId="{61313132-0378-4540-870B-AC08C9ACC518}" sibTransId="{50FB8903-3C84-4F89-9063-5DA9DA36E0D5}"/>
    <dgm:cxn modelId="{24BE74C2-A816-422F-9F47-D9CB4A9D7F3A}" type="presOf" srcId="{4C05C09A-CDE2-4528-A453-04C37C60E6F9}" destId="{46C537A4-7D7F-42AA-A2D0-238CF42482E3}" srcOrd="0" destOrd="0" presId="urn:microsoft.com/office/officeart/2005/8/layout/vList5"/>
    <dgm:cxn modelId="{9B80226C-4D43-4FBA-9474-4F2A85CC66A2}" srcId="{5870D51A-1744-4457-B045-5ABD64448C8F}" destId="{C3B673D5-45B0-4B59-BD23-9E4FEF815E8C}" srcOrd="0" destOrd="0" parTransId="{19AD8256-AC6B-4054-A8CD-7E3AFBE7E94C}" sibTransId="{C15D6E97-32F9-4237-B294-1B12F7D5072E}"/>
    <dgm:cxn modelId="{B6E229B5-8511-4066-8C90-0F1D8422AA2A}" type="presOf" srcId="{AA7C25ED-7BB9-4B88-B1BE-461AE1DB3942}" destId="{9C021873-9AB8-4D12-8366-8D954C6E9A7F}" srcOrd="0" destOrd="0" presId="urn:microsoft.com/office/officeart/2005/8/layout/vList5"/>
    <dgm:cxn modelId="{39B94E61-FD87-42AB-B84C-46C19207C1E3}" type="presOf" srcId="{C17D21F7-5E2B-4C10-B4F6-DF8FFC78165B}" destId="{B8484A30-6B01-4F6B-A5A1-CF98D5AFEC63}" srcOrd="0" destOrd="0" presId="urn:microsoft.com/office/officeart/2005/8/layout/vList5"/>
    <dgm:cxn modelId="{E105E96A-BB72-48CF-8564-765660AA1734}" srcId="{AA7C25ED-7BB9-4B88-B1BE-461AE1DB3942}" destId="{C17D21F7-5E2B-4C10-B4F6-DF8FFC78165B}" srcOrd="0" destOrd="0" parTransId="{C15363CC-38F9-487E-9E41-258047E1D6B2}" sibTransId="{4E79254E-070B-4881-ABD5-0AF49EC60EAE}"/>
    <dgm:cxn modelId="{7A528F8C-F550-4B42-AEF4-48103C62A69E}" type="presOf" srcId="{5870D51A-1744-4457-B045-5ABD64448C8F}" destId="{EBF175CF-B067-4835-9997-C58E2B262E2F}" srcOrd="0" destOrd="0" presId="urn:microsoft.com/office/officeart/2005/8/layout/vList5"/>
    <dgm:cxn modelId="{2E5416EE-72D1-44C6-A01E-26B46E8E6BB2}" type="presOf" srcId="{03D45ED2-6947-48CC-9E71-84EAAFB2948F}" destId="{00C16D7B-0016-489F-9D41-68A3E65ABF5B}" srcOrd="0" destOrd="0" presId="urn:microsoft.com/office/officeart/2005/8/layout/vList5"/>
    <dgm:cxn modelId="{27B20775-D467-47F6-9130-3635146C2CAC}" srcId="{5870D51A-1744-4457-B045-5ABD64448C8F}" destId="{B79BC6F4-13B9-4DE3-8A6E-8F7E8BEBB62A}" srcOrd="1" destOrd="0" parTransId="{2D19CBED-503D-4C62-BF18-C50FC43E77B9}" sibTransId="{4795F55E-CBBB-483F-A994-5E61902E7333}"/>
    <dgm:cxn modelId="{8FB9B86C-A23A-4814-A427-A6120FCA330A}" type="presOf" srcId="{09667402-84EA-4B5F-8AE3-1529E37358CA}" destId="{29A883CD-4ECA-470B-9983-7BAC626CFAC1}" srcOrd="0" destOrd="0" presId="urn:microsoft.com/office/officeart/2005/8/layout/vList5"/>
    <dgm:cxn modelId="{3F16FD77-5401-4EEB-AFFF-FE75FD4D529B}" type="presOf" srcId="{B79BC6F4-13B9-4DE3-8A6E-8F7E8BEBB62A}" destId="{C0E29E37-FEBF-408D-B771-0415A6B2FB1B}" srcOrd="0" destOrd="0" presId="urn:microsoft.com/office/officeart/2005/8/layout/vList5"/>
    <dgm:cxn modelId="{60CB1CD4-651C-4A38-9921-164C0B61FDD0}" type="presOf" srcId="{AC8871E5-66E2-43CE-8C01-11F8DD5BAA34}" destId="{723525D4-C343-4532-9896-CAD004CA109D}" srcOrd="0" destOrd="0" presId="urn:microsoft.com/office/officeart/2005/8/layout/vList5"/>
    <dgm:cxn modelId="{EDB7AE7A-1549-419A-8B53-875F97BB77BA}" srcId="{5953032D-AB56-43C4-9547-7FCF73CD540A}" destId="{84B563E3-A852-41FB-A145-2B580DE10B6D}" srcOrd="0" destOrd="0" parTransId="{41C8BB6E-9C78-494C-8612-BE31B72EA867}" sibTransId="{E33E1DFB-568A-4E36-8C81-838838E63C18}"/>
    <dgm:cxn modelId="{17D4791B-C512-4BE7-9665-E6ACB3FB2ECA}" type="presOf" srcId="{CDC9AC13-4A60-4FF9-9484-ADB205E1438E}" destId="{19C3AA95-D904-4F6F-9485-540F3569C124}" srcOrd="0" destOrd="0" presId="urn:microsoft.com/office/officeart/2005/8/layout/vList5"/>
    <dgm:cxn modelId="{ED86BEAD-F642-421B-AB50-19937089B5A1}" srcId="{5870D51A-1744-4457-B045-5ABD64448C8F}" destId="{4C05C09A-CDE2-4528-A453-04C37C60E6F9}" srcOrd="3" destOrd="0" parTransId="{4AD3D941-E5AC-4EE3-BC37-CFD1459E2366}" sibTransId="{F463E5A7-961F-48C4-B574-90B069C984F8}"/>
    <dgm:cxn modelId="{9B8659E6-A640-4E4A-AF93-9C3C6CE40BC9}" srcId="{5870D51A-1744-4457-B045-5ABD64448C8F}" destId="{AC8871E5-66E2-43CE-8C01-11F8DD5BAA34}" srcOrd="4" destOrd="0" parTransId="{0257C6D3-649E-4758-8B7E-4EB3969BC7C4}" sibTransId="{980CF526-6C9C-4B7F-B775-FA363290E98D}"/>
    <dgm:cxn modelId="{C7F407E4-6B22-4F5C-BC3D-629E17A308D0}" type="presOf" srcId="{0C567212-6C40-4036-ADDC-F9C9F930E576}" destId="{613BDE6A-6DCA-47C4-B440-7BFC4D87B324}" srcOrd="0" destOrd="0" presId="urn:microsoft.com/office/officeart/2005/8/layout/vList5"/>
    <dgm:cxn modelId="{F0ED8B11-ECCF-497D-A9E4-3D3526313268}" srcId="{AC8871E5-66E2-43CE-8C01-11F8DD5BAA34}" destId="{0C567212-6C40-4036-ADDC-F9C9F930E576}" srcOrd="0" destOrd="0" parTransId="{51B1659A-B248-496A-839F-7478DDED73CD}" sibTransId="{9052A880-39A7-4C0B-A4B8-6BDBE351A09B}"/>
    <dgm:cxn modelId="{0FA12AE6-0A25-40BD-8013-9472C1EDFB3B}" srcId="{C3B673D5-45B0-4B59-BD23-9E4FEF815E8C}" destId="{03D45ED2-6947-48CC-9E71-84EAAFB2948F}" srcOrd="0" destOrd="0" parTransId="{E13AEA50-E8A3-40D5-85C8-A93B9F6EAA07}" sibTransId="{681298C1-C25C-46F2-9372-0367EB4A28A5}"/>
    <dgm:cxn modelId="{B23C21B5-266C-4F92-8513-46A03078AEA4}" srcId="{4C05C09A-CDE2-4528-A453-04C37C60E6F9}" destId="{CDC9AC13-4A60-4FF9-9484-ADB205E1438E}" srcOrd="0" destOrd="0" parTransId="{AF78A7C4-F160-4BFE-8D8D-D5478A6EA18B}" sibTransId="{BD92B640-5B80-4F89-81E5-D2BB2693BFBA}"/>
    <dgm:cxn modelId="{B5B39D98-BAEA-4242-9307-7D17101DB622}" srcId="{60FCE843-E1BE-4C15-B499-7D3C1D3287A2}" destId="{09667402-84EA-4B5F-8AE3-1529E37358CA}" srcOrd="0" destOrd="0" parTransId="{73D5784F-A4D9-4C47-A092-423BAE5284CE}" sibTransId="{1A72515E-E99E-4FBF-A408-74D3A015005C}"/>
    <dgm:cxn modelId="{7962D8C4-E363-4890-9219-0E10B8E7A8F9}" type="presOf" srcId="{60FCE843-E1BE-4C15-B499-7D3C1D3287A2}" destId="{209949E8-CFE3-4C24-AD94-FDE9975FC014}" srcOrd="0" destOrd="0" presId="urn:microsoft.com/office/officeart/2005/8/layout/vList5"/>
    <dgm:cxn modelId="{9C0C32AE-03BD-46EB-B2F6-36D76F0DAC5A}" srcId="{5870D51A-1744-4457-B045-5ABD64448C8F}" destId="{60FCE843-E1BE-4C15-B499-7D3C1D3287A2}" srcOrd="5" destOrd="0" parTransId="{E13969C0-0F56-4E8B-813A-7EF3CEFA4193}" sibTransId="{6DFF9DA6-0192-4490-9D69-F21D03CE4083}"/>
    <dgm:cxn modelId="{17A083EE-039E-4BE5-9E48-81A67F439084}" type="presOf" srcId="{5953032D-AB56-43C4-9547-7FCF73CD540A}" destId="{33AE4938-A72B-4C0F-A84F-5630FAAF675C}" srcOrd="0" destOrd="0" presId="urn:microsoft.com/office/officeart/2005/8/layout/vList5"/>
    <dgm:cxn modelId="{7A7764A6-0CF6-47A7-8919-4FC12741FE45}" type="presOf" srcId="{C3B673D5-45B0-4B59-BD23-9E4FEF815E8C}" destId="{A8317602-420A-4A69-98EB-F4089AA988E4}" srcOrd="0" destOrd="0" presId="urn:microsoft.com/office/officeart/2005/8/layout/vList5"/>
    <dgm:cxn modelId="{51931BF0-997C-496B-A1E4-FD641EA6F067}" type="presOf" srcId="{84B563E3-A852-41FB-A145-2B580DE10B6D}" destId="{0A85B7FD-CA1D-49A1-938A-DC127AC22322}" srcOrd="0" destOrd="0" presId="urn:microsoft.com/office/officeart/2005/8/layout/vList5"/>
    <dgm:cxn modelId="{2F46E445-2539-44EB-B247-7070C9DE5A56}" srcId="{5870D51A-1744-4457-B045-5ABD64448C8F}" destId="{AA7C25ED-7BB9-4B88-B1BE-461AE1DB3942}" srcOrd="6" destOrd="0" parTransId="{DA26003F-910D-4CB1-B01B-4523E6FD09CE}" sibTransId="{1F9B9C8B-2E61-4F03-9988-75BF7F0985F6}"/>
    <dgm:cxn modelId="{276975C0-5CBF-4A34-9B0A-2CE2C56CCEC1}" type="presOf" srcId="{BD3DBA24-665D-405E-9CDD-E80BCFC83D99}" destId="{4332197B-BBDD-43ED-8864-F8A23CF7A816}" srcOrd="0" destOrd="0" presId="urn:microsoft.com/office/officeart/2005/8/layout/vList5"/>
    <dgm:cxn modelId="{8E83E12E-CDD4-4279-9EB8-5C0FA49755FF}" type="presParOf" srcId="{EBF175CF-B067-4835-9997-C58E2B262E2F}" destId="{6017D778-EF38-456B-9C36-6E08431C594D}" srcOrd="0" destOrd="0" presId="urn:microsoft.com/office/officeart/2005/8/layout/vList5"/>
    <dgm:cxn modelId="{9C86DCF5-ADFD-4CAE-B6AD-544C5E9770D3}" type="presParOf" srcId="{6017D778-EF38-456B-9C36-6E08431C594D}" destId="{A8317602-420A-4A69-98EB-F4089AA988E4}" srcOrd="0" destOrd="0" presId="urn:microsoft.com/office/officeart/2005/8/layout/vList5"/>
    <dgm:cxn modelId="{EDF87958-10B2-4ECD-8056-0394ED01004C}" type="presParOf" srcId="{6017D778-EF38-456B-9C36-6E08431C594D}" destId="{00C16D7B-0016-489F-9D41-68A3E65ABF5B}" srcOrd="1" destOrd="0" presId="urn:microsoft.com/office/officeart/2005/8/layout/vList5"/>
    <dgm:cxn modelId="{D8C30C1C-F4F5-4025-BD73-1AD660667176}" type="presParOf" srcId="{EBF175CF-B067-4835-9997-C58E2B262E2F}" destId="{F099FBA7-63C1-4002-834C-76DBB8F9800A}" srcOrd="1" destOrd="0" presId="urn:microsoft.com/office/officeart/2005/8/layout/vList5"/>
    <dgm:cxn modelId="{8030494F-8326-4915-A4CE-0C0E5FCE7AD1}" type="presParOf" srcId="{EBF175CF-B067-4835-9997-C58E2B262E2F}" destId="{CEC301EB-2503-42B5-B914-BC9E3D9CA15C}" srcOrd="2" destOrd="0" presId="urn:microsoft.com/office/officeart/2005/8/layout/vList5"/>
    <dgm:cxn modelId="{FFD25939-1D4F-4A80-897C-8C2F8BAE8F93}" type="presParOf" srcId="{CEC301EB-2503-42B5-B914-BC9E3D9CA15C}" destId="{C0E29E37-FEBF-408D-B771-0415A6B2FB1B}" srcOrd="0" destOrd="0" presId="urn:microsoft.com/office/officeart/2005/8/layout/vList5"/>
    <dgm:cxn modelId="{9F7E71CF-DD6E-494E-8AF1-E7D3637A91DF}" type="presParOf" srcId="{CEC301EB-2503-42B5-B914-BC9E3D9CA15C}" destId="{4332197B-BBDD-43ED-8864-F8A23CF7A816}" srcOrd="1" destOrd="0" presId="urn:microsoft.com/office/officeart/2005/8/layout/vList5"/>
    <dgm:cxn modelId="{6BFFC998-6559-4335-9BCB-4ECEBA9B80A5}" type="presParOf" srcId="{EBF175CF-B067-4835-9997-C58E2B262E2F}" destId="{8E740B38-EC4D-4F39-834E-0CDED2137F93}" srcOrd="3" destOrd="0" presId="urn:microsoft.com/office/officeart/2005/8/layout/vList5"/>
    <dgm:cxn modelId="{417F67E4-5751-433A-A92D-4545E6CC428B}" type="presParOf" srcId="{EBF175CF-B067-4835-9997-C58E2B262E2F}" destId="{80D25164-92D7-48C4-9EBC-EBAA24FDDD0D}" srcOrd="4" destOrd="0" presId="urn:microsoft.com/office/officeart/2005/8/layout/vList5"/>
    <dgm:cxn modelId="{BCE87508-0E0B-45B4-9322-AA705C4314A3}" type="presParOf" srcId="{80D25164-92D7-48C4-9EBC-EBAA24FDDD0D}" destId="{33AE4938-A72B-4C0F-A84F-5630FAAF675C}" srcOrd="0" destOrd="0" presId="urn:microsoft.com/office/officeart/2005/8/layout/vList5"/>
    <dgm:cxn modelId="{0CDA39E0-ED55-4628-85E4-F4882F6208E2}" type="presParOf" srcId="{80D25164-92D7-48C4-9EBC-EBAA24FDDD0D}" destId="{0A85B7FD-CA1D-49A1-938A-DC127AC22322}" srcOrd="1" destOrd="0" presId="urn:microsoft.com/office/officeart/2005/8/layout/vList5"/>
    <dgm:cxn modelId="{90D711A8-7CA7-4E38-885A-C9FD005A1901}" type="presParOf" srcId="{EBF175CF-B067-4835-9997-C58E2B262E2F}" destId="{2FD546D6-BB66-48E9-A16B-BDFCE5A4D886}" srcOrd="5" destOrd="0" presId="urn:microsoft.com/office/officeart/2005/8/layout/vList5"/>
    <dgm:cxn modelId="{BDEAC6D6-B695-4CCC-8FA2-A1DEA9E8316D}" type="presParOf" srcId="{EBF175CF-B067-4835-9997-C58E2B262E2F}" destId="{3F5937C2-A4D4-44A9-AE1C-7C147B9E9814}" srcOrd="6" destOrd="0" presId="urn:microsoft.com/office/officeart/2005/8/layout/vList5"/>
    <dgm:cxn modelId="{7C4B2E97-53B2-4503-ADF1-C37EE0B44A4F}" type="presParOf" srcId="{3F5937C2-A4D4-44A9-AE1C-7C147B9E9814}" destId="{46C537A4-7D7F-42AA-A2D0-238CF42482E3}" srcOrd="0" destOrd="0" presId="urn:microsoft.com/office/officeart/2005/8/layout/vList5"/>
    <dgm:cxn modelId="{C1B21DF8-A016-45BA-856C-E9E69623AAEE}" type="presParOf" srcId="{3F5937C2-A4D4-44A9-AE1C-7C147B9E9814}" destId="{19C3AA95-D904-4F6F-9485-540F3569C124}" srcOrd="1" destOrd="0" presId="urn:microsoft.com/office/officeart/2005/8/layout/vList5"/>
    <dgm:cxn modelId="{4A770724-F0AF-4017-9585-72271600AC1D}" type="presParOf" srcId="{EBF175CF-B067-4835-9997-C58E2B262E2F}" destId="{5201B1B0-C398-4378-BFB7-9458CC506281}" srcOrd="7" destOrd="0" presId="urn:microsoft.com/office/officeart/2005/8/layout/vList5"/>
    <dgm:cxn modelId="{C7F1CC95-EFDD-4C47-840A-3EE23437D95A}" type="presParOf" srcId="{EBF175CF-B067-4835-9997-C58E2B262E2F}" destId="{DD162A9B-8C9B-4F6E-A302-10E0B0D6B7F1}" srcOrd="8" destOrd="0" presId="urn:microsoft.com/office/officeart/2005/8/layout/vList5"/>
    <dgm:cxn modelId="{2661A025-AAEF-4DD7-8EE9-DC47C32261D7}" type="presParOf" srcId="{DD162A9B-8C9B-4F6E-A302-10E0B0D6B7F1}" destId="{723525D4-C343-4532-9896-CAD004CA109D}" srcOrd="0" destOrd="0" presId="urn:microsoft.com/office/officeart/2005/8/layout/vList5"/>
    <dgm:cxn modelId="{3F109208-9D50-4AE1-BFE9-DE07D2D68F3A}" type="presParOf" srcId="{DD162A9B-8C9B-4F6E-A302-10E0B0D6B7F1}" destId="{613BDE6A-6DCA-47C4-B440-7BFC4D87B324}" srcOrd="1" destOrd="0" presId="urn:microsoft.com/office/officeart/2005/8/layout/vList5"/>
    <dgm:cxn modelId="{0B8F0D60-4D8F-4A78-B8FF-BC3B4AC3FDBC}" type="presParOf" srcId="{EBF175CF-B067-4835-9997-C58E2B262E2F}" destId="{14EDF07D-DF62-4165-8291-9C2B13EA2565}" srcOrd="9" destOrd="0" presId="urn:microsoft.com/office/officeart/2005/8/layout/vList5"/>
    <dgm:cxn modelId="{EAE29334-84B7-4407-B938-B06D1FF57F75}" type="presParOf" srcId="{EBF175CF-B067-4835-9997-C58E2B262E2F}" destId="{7EBA9689-71DD-428A-B163-F8ED68C334E1}" srcOrd="10" destOrd="0" presId="urn:microsoft.com/office/officeart/2005/8/layout/vList5"/>
    <dgm:cxn modelId="{B1BBE63E-3527-4B43-A666-B8841D6D7228}" type="presParOf" srcId="{7EBA9689-71DD-428A-B163-F8ED68C334E1}" destId="{209949E8-CFE3-4C24-AD94-FDE9975FC014}" srcOrd="0" destOrd="0" presId="urn:microsoft.com/office/officeart/2005/8/layout/vList5"/>
    <dgm:cxn modelId="{552A7691-A6BB-4CC3-8BE5-BE0696D0E36D}" type="presParOf" srcId="{7EBA9689-71DD-428A-B163-F8ED68C334E1}" destId="{29A883CD-4ECA-470B-9983-7BAC626CFAC1}" srcOrd="1" destOrd="0" presId="urn:microsoft.com/office/officeart/2005/8/layout/vList5"/>
    <dgm:cxn modelId="{8682677A-6A46-4520-8BA0-24BBE40F0C48}" type="presParOf" srcId="{EBF175CF-B067-4835-9997-C58E2B262E2F}" destId="{F54C173E-FAFC-4CC0-B5C4-34E6C4660F15}" srcOrd="11" destOrd="0" presId="urn:microsoft.com/office/officeart/2005/8/layout/vList5"/>
    <dgm:cxn modelId="{BE301004-789C-4822-A241-F0DD35787043}" type="presParOf" srcId="{EBF175CF-B067-4835-9997-C58E2B262E2F}" destId="{712AC89C-F268-49AE-AC1D-B459C4AFB75E}" srcOrd="12" destOrd="0" presId="urn:microsoft.com/office/officeart/2005/8/layout/vList5"/>
    <dgm:cxn modelId="{47E24DA0-364F-44CE-A64C-4996CE5012A9}" type="presParOf" srcId="{712AC89C-F268-49AE-AC1D-B459C4AFB75E}" destId="{9C021873-9AB8-4D12-8366-8D954C6E9A7F}" srcOrd="0" destOrd="0" presId="urn:microsoft.com/office/officeart/2005/8/layout/vList5"/>
    <dgm:cxn modelId="{32AED0A0-4210-40E9-B92B-ACD7EB1F072D}" type="presParOf" srcId="{712AC89C-F268-49AE-AC1D-B459C4AFB75E}" destId="{B8484A30-6B01-4F6B-A5A1-CF98D5AFEC6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26F7647-8D2A-4148-9ED8-66903653065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9B48266B-5C48-41FC-A46F-B9AC66616A6D}">
      <dgm:prSet custT="1"/>
      <dgm:spPr/>
      <dgm:t>
        <a:bodyPr/>
        <a:lstStyle/>
        <a:p>
          <a:pPr rtl="0"/>
          <a:r>
            <a:rPr lang="es-AR" sz="2800" dirty="0" smtClean="0"/>
            <a:t>Implementar un nuevo concepto de </a:t>
          </a:r>
          <a:r>
            <a:rPr lang="es-ES" sz="2800" dirty="0" smtClean="0"/>
            <a:t>desarrollo </a:t>
          </a:r>
          <a:r>
            <a:rPr lang="es-AR" sz="2800" dirty="0" smtClean="0"/>
            <a:t>local</a:t>
          </a:r>
          <a:endParaRPr lang="es-AR" sz="2800" dirty="0"/>
        </a:p>
      </dgm:t>
    </dgm:pt>
    <dgm:pt modelId="{83A3373A-5CE6-42DD-B07E-CFC9DF4D768C}" type="parTrans" cxnId="{F1D447D8-01C8-46DB-B9D0-1B501449E186}">
      <dgm:prSet/>
      <dgm:spPr/>
      <dgm:t>
        <a:bodyPr/>
        <a:lstStyle/>
        <a:p>
          <a:endParaRPr lang="es-AR" sz="2000"/>
        </a:p>
      </dgm:t>
    </dgm:pt>
    <dgm:pt modelId="{50D1E39B-5B0D-4FE1-A0C0-37A3D1BEFA5F}" type="sibTrans" cxnId="{F1D447D8-01C8-46DB-B9D0-1B501449E186}">
      <dgm:prSet/>
      <dgm:spPr/>
      <dgm:t>
        <a:bodyPr/>
        <a:lstStyle/>
        <a:p>
          <a:endParaRPr lang="es-AR" sz="2000"/>
        </a:p>
      </dgm:t>
    </dgm:pt>
    <dgm:pt modelId="{A01D7BD8-DF69-4453-9C8A-6DA4283AC002}">
      <dgm:prSet custT="1"/>
      <dgm:spPr/>
      <dgm:t>
        <a:bodyPr/>
        <a:lstStyle/>
        <a:p>
          <a:pPr rtl="0"/>
          <a:r>
            <a:rPr lang="es-AR" sz="2800" smtClean="0"/>
            <a:t>Desarrollar polos industriales a partir de biomasa</a:t>
          </a:r>
          <a:endParaRPr lang="es-AR" sz="2800"/>
        </a:p>
      </dgm:t>
    </dgm:pt>
    <dgm:pt modelId="{246966F8-4FE2-41E1-A406-755CAD411252}" type="parTrans" cxnId="{17737320-2476-4E5B-8D09-F2CA028351BC}">
      <dgm:prSet/>
      <dgm:spPr/>
      <dgm:t>
        <a:bodyPr/>
        <a:lstStyle/>
        <a:p>
          <a:endParaRPr lang="es-AR" sz="2000"/>
        </a:p>
      </dgm:t>
    </dgm:pt>
    <dgm:pt modelId="{2F78D7FB-C08F-4314-A54E-6784462FA537}" type="sibTrans" cxnId="{17737320-2476-4E5B-8D09-F2CA028351BC}">
      <dgm:prSet/>
      <dgm:spPr/>
      <dgm:t>
        <a:bodyPr/>
        <a:lstStyle/>
        <a:p>
          <a:endParaRPr lang="es-AR" sz="2000"/>
        </a:p>
      </dgm:t>
    </dgm:pt>
    <dgm:pt modelId="{B1D85E5E-EAD0-4048-B4BD-CD763A495138}">
      <dgm:prSet custT="1"/>
      <dgm:spPr/>
      <dgm:t>
        <a:bodyPr/>
        <a:lstStyle/>
        <a:p>
          <a:pPr rtl="0"/>
          <a:r>
            <a:rPr lang="es-AR" sz="2800" dirty="0" smtClean="0"/>
            <a:t>Mejorar la rentabilidad del sector foresto industrial</a:t>
          </a:r>
          <a:endParaRPr lang="es-AR" sz="2800" dirty="0"/>
        </a:p>
      </dgm:t>
    </dgm:pt>
    <dgm:pt modelId="{DF9EFE1D-17A0-47FB-B8CB-A8028C0B68E2}" type="parTrans" cxnId="{58389945-9461-4722-9637-8A9D75C8BE88}">
      <dgm:prSet/>
      <dgm:spPr/>
      <dgm:t>
        <a:bodyPr/>
        <a:lstStyle/>
        <a:p>
          <a:endParaRPr lang="es-AR" sz="2000"/>
        </a:p>
      </dgm:t>
    </dgm:pt>
    <dgm:pt modelId="{984E5202-A6BD-486E-AA97-F667AECD99CD}" type="sibTrans" cxnId="{58389945-9461-4722-9637-8A9D75C8BE88}">
      <dgm:prSet/>
      <dgm:spPr/>
      <dgm:t>
        <a:bodyPr/>
        <a:lstStyle/>
        <a:p>
          <a:endParaRPr lang="es-AR" sz="2000"/>
        </a:p>
      </dgm:t>
    </dgm:pt>
    <dgm:pt modelId="{64A02FE0-CE1F-4FD3-919B-7485DFE3FF01}">
      <dgm:prSet custT="1"/>
      <dgm:spPr/>
      <dgm:t>
        <a:bodyPr/>
        <a:lstStyle/>
        <a:p>
          <a:pPr rtl="0"/>
          <a:r>
            <a:rPr lang="es-AR" sz="2800" smtClean="0"/>
            <a:t>Convertir industrias tradicionales en modernas</a:t>
          </a:r>
          <a:endParaRPr lang="es-AR" sz="2800"/>
        </a:p>
      </dgm:t>
    </dgm:pt>
    <dgm:pt modelId="{C1174B79-F729-4D6C-A050-0556E64B5F01}" type="parTrans" cxnId="{766AE1AB-138E-43E7-8AF7-CBAA2A7EBE52}">
      <dgm:prSet/>
      <dgm:spPr/>
      <dgm:t>
        <a:bodyPr/>
        <a:lstStyle/>
        <a:p>
          <a:endParaRPr lang="es-AR" sz="2000"/>
        </a:p>
      </dgm:t>
    </dgm:pt>
    <dgm:pt modelId="{64577F38-A301-45C3-9628-B42D4B63409A}" type="sibTrans" cxnId="{766AE1AB-138E-43E7-8AF7-CBAA2A7EBE52}">
      <dgm:prSet/>
      <dgm:spPr/>
      <dgm:t>
        <a:bodyPr/>
        <a:lstStyle/>
        <a:p>
          <a:endParaRPr lang="es-AR" sz="2000"/>
        </a:p>
      </dgm:t>
    </dgm:pt>
    <dgm:pt modelId="{7340E2CC-5323-4D94-9795-3701D57336A7}">
      <dgm:prSet custT="1"/>
      <dgm:spPr/>
      <dgm:t>
        <a:bodyPr/>
        <a:lstStyle/>
        <a:p>
          <a:pPr rtl="0"/>
          <a:r>
            <a:rPr lang="es-AR" sz="2800" smtClean="0"/>
            <a:t>Disminuir la contaminación ambiental</a:t>
          </a:r>
          <a:endParaRPr lang="es-AR" sz="2800"/>
        </a:p>
      </dgm:t>
    </dgm:pt>
    <dgm:pt modelId="{90135C5C-E44E-49A4-BCF7-71F0743F0989}" type="parTrans" cxnId="{2E34EA4C-3B97-4C00-851E-C15AB4A83886}">
      <dgm:prSet/>
      <dgm:spPr/>
      <dgm:t>
        <a:bodyPr/>
        <a:lstStyle/>
        <a:p>
          <a:endParaRPr lang="es-AR" sz="2000"/>
        </a:p>
      </dgm:t>
    </dgm:pt>
    <dgm:pt modelId="{88484D40-D7AE-4E5E-B9FA-1D2A17C9C10A}" type="sibTrans" cxnId="{2E34EA4C-3B97-4C00-851E-C15AB4A83886}">
      <dgm:prSet/>
      <dgm:spPr/>
      <dgm:t>
        <a:bodyPr/>
        <a:lstStyle/>
        <a:p>
          <a:endParaRPr lang="es-AR" sz="2000"/>
        </a:p>
      </dgm:t>
    </dgm:pt>
    <dgm:pt modelId="{CCA19022-E3A2-42DD-8BE2-F4C2E84AFC2B}" type="pres">
      <dgm:prSet presAssocID="{626F7647-8D2A-4148-9ED8-66903653065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120F24AE-B9FF-4EB5-977E-F5368915B2CF}" type="pres">
      <dgm:prSet presAssocID="{9B48266B-5C48-41FC-A46F-B9AC66616A6D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B1ECE33-8429-49BC-AAF6-6E47AEDB160C}" type="pres">
      <dgm:prSet presAssocID="{50D1E39B-5B0D-4FE1-A0C0-37A3D1BEFA5F}" presName="spacer" presStyleCnt="0"/>
      <dgm:spPr/>
    </dgm:pt>
    <dgm:pt modelId="{9EB5EA1D-562F-4556-B11B-C3556B56EDD0}" type="pres">
      <dgm:prSet presAssocID="{A01D7BD8-DF69-4453-9C8A-6DA4283AC002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0A13E5C-8448-4B59-A96C-99627912C316}" type="pres">
      <dgm:prSet presAssocID="{2F78D7FB-C08F-4314-A54E-6784462FA537}" presName="spacer" presStyleCnt="0"/>
      <dgm:spPr/>
    </dgm:pt>
    <dgm:pt modelId="{130B7294-924A-4350-B3C0-AB97D36D1BC5}" type="pres">
      <dgm:prSet presAssocID="{B1D85E5E-EAD0-4048-B4BD-CD763A495138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450E974-339F-41B1-8AE0-E924D5278535}" type="pres">
      <dgm:prSet presAssocID="{984E5202-A6BD-486E-AA97-F667AECD99CD}" presName="spacer" presStyleCnt="0"/>
      <dgm:spPr/>
    </dgm:pt>
    <dgm:pt modelId="{93D462AE-1743-4DE8-9CC9-96ABA0D4C4E5}" type="pres">
      <dgm:prSet presAssocID="{64A02FE0-CE1F-4FD3-919B-7485DFE3FF01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75EFC8F-9E22-42FF-9CA6-C19DB8C492C8}" type="pres">
      <dgm:prSet presAssocID="{64577F38-A301-45C3-9628-B42D4B63409A}" presName="spacer" presStyleCnt="0"/>
      <dgm:spPr/>
    </dgm:pt>
    <dgm:pt modelId="{F24806EB-8287-4C94-967B-DA8C56DBD3CA}" type="pres">
      <dgm:prSet presAssocID="{7340E2CC-5323-4D94-9795-3701D57336A7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2E34EA4C-3B97-4C00-851E-C15AB4A83886}" srcId="{626F7647-8D2A-4148-9ED8-66903653065A}" destId="{7340E2CC-5323-4D94-9795-3701D57336A7}" srcOrd="4" destOrd="0" parTransId="{90135C5C-E44E-49A4-BCF7-71F0743F0989}" sibTransId="{88484D40-D7AE-4E5E-B9FA-1D2A17C9C10A}"/>
    <dgm:cxn modelId="{58389945-9461-4722-9637-8A9D75C8BE88}" srcId="{626F7647-8D2A-4148-9ED8-66903653065A}" destId="{B1D85E5E-EAD0-4048-B4BD-CD763A495138}" srcOrd="2" destOrd="0" parTransId="{DF9EFE1D-17A0-47FB-B8CB-A8028C0B68E2}" sibTransId="{984E5202-A6BD-486E-AA97-F667AECD99CD}"/>
    <dgm:cxn modelId="{8543C6B8-6755-4EBA-9D6C-FD1B854355C9}" type="presOf" srcId="{626F7647-8D2A-4148-9ED8-66903653065A}" destId="{CCA19022-E3A2-42DD-8BE2-F4C2E84AFC2B}" srcOrd="0" destOrd="0" presId="urn:microsoft.com/office/officeart/2005/8/layout/vList2"/>
    <dgm:cxn modelId="{17737320-2476-4E5B-8D09-F2CA028351BC}" srcId="{626F7647-8D2A-4148-9ED8-66903653065A}" destId="{A01D7BD8-DF69-4453-9C8A-6DA4283AC002}" srcOrd="1" destOrd="0" parTransId="{246966F8-4FE2-41E1-A406-755CAD411252}" sibTransId="{2F78D7FB-C08F-4314-A54E-6784462FA537}"/>
    <dgm:cxn modelId="{353F73DD-F323-4BF8-9634-F3A5A63425C6}" type="presOf" srcId="{B1D85E5E-EAD0-4048-B4BD-CD763A495138}" destId="{130B7294-924A-4350-B3C0-AB97D36D1BC5}" srcOrd="0" destOrd="0" presId="urn:microsoft.com/office/officeart/2005/8/layout/vList2"/>
    <dgm:cxn modelId="{F1D447D8-01C8-46DB-B9D0-1B501449E186}" srcId="{626F7647-8D2A-4148-9ED8-66903653065A}" destId="{9B48266B-5C48-41FC-A46F-B9AC66616A6D}" srcOrd="0" destOrd="0" parTransId="{83A3373A-5CE6-42DD-B07E-CFC9DF4D768C}" sibTransId="{50D1E39B-5B0D-4FE1-A0C0-37A3D1BEFA5F}"/>
    <dgm:cxn modelId="{E7CDB1BA-522C-4A9B-998E-CE675D9C029E}" type="presOf" srcId="{7340E2CC-5323-4D94-9795-3701D57336A7}" destId="{F24806EB-8287-4C94-967B-DA8C56DBD3CA}" srcOrd="0" destOrd="0" presId="urn:microsoft.com/office/officeart/2005/8/layout/vList2"/>
    <dgm:cxn modelId="{14B6F8DB-8EED-4A7D-BC9C-DD1DE29AD3AA}" type="presOf" srcId="{A01D7BD8-DF69-4453-9C8A-6DA4283AC002}" destId="{9EB5EA1D-562F-4556-B11B-C3556B56EDD0}" srcOrd="0" destOrd="0" presId="urn:microsoft.com/office/officeart/2005/8/layout/vList2"/>
    <dgm:cxn modelId="{0FA6B9E4-06CC-4AD1-9502-99F8BECB1225}" type="presOf" srcId="{64A02FE0-CE1F-4FD3-919B-7485DFE3FF01}" destId="{93D462AE-1743-4DE8-9CC9-96ABA0D4C4E5}" srcOrd="0" destOrd="0" presId="urn:microsoft.com/office/officeart/2005/8/layout/vList2"/>
    <dgm:cxn modelId="{6074A8C8-9455-4D34-9F47-E2B2E3643D1C}" type="presOf" srcId="{9B48266B-5C48-41FC-A46F-B9AC66616A6D}" destId="{120F24AE-B9FF-4EB5-977E-F5368915B2CF}" srcOrd="0" destOrd="0" presId="urn:microsoft.com/office/officeart/2005/8/layout/vList2"/>
    <dgm:cxn modelId="{766AE1AB-138E-43E7-8AF7-CBAA2A7EBE52}" srcId="{626F7647-8D2A-4148-9ED8-66903653065A}" destId="{64A02FE0-CE1F-4FD3-919B-7485DFE3FF01}" srcOrd="3" destOrd="0" parTransId="{C1174B79-F729-4D6C-A050-0556E64B5F01}" sibTransId="{64577F38-A301-45C3-9628-B42D4B63409A}"/>
    <dgm:cxn modelId="{847C1403-0F25-458A-8FB0-A9C85E9D2E4B}" type="presParOf" srcId="{CCA19022-E3A2-42DD-8BE2-F4C2E84AFC2B}" destId="{120F24AE-B9FF-4EB5-977E-F5368915B2CF}" srcOrd="0" destOrd="0" presId="urn:microsoft.com/office/officeart/2005/8/layout/vList2"/>
    <dgm:cxn modelId="{E88C4E4B-C72C-4EB0-A773-3243A4C1A7C3}" type="presParOf" srcId="{CCA19022-E3A2-42DD-8BE2-F4C2E84AFC2B}" destId="{2B1ECE33-8429-49BC-AAF6-6E47AEDB160C}" srcOrd="1" destOrd="0" presId="urn:microsoft.com/office/officeart/2005/8/layout/vList2"/>
    <dgm:cxn modelId="{CE4C85D1-D7B1-4A4E-99E3-B6F9756DD05C}" type="presParOf" srcId="{CCA19022-E3A2-42DD-8BE2-F4C2E84AFC2B}" destId="{9EB5EA1D-562F-4556-B11B-C3556B56EDD0}" srcOrd="2" destOrd="0" presId="urn:microsoft.com/office/officeart/2005/8/layout/vList2"/>
    <dgm:cxn modelId="{B5D3F795-F2E0-48DE-A1D1-7C017B3E3E12}" type="presParOf" srcId="{CCA19022-E3A2-42DD-8BE2-F4C2E84AFC2B}" destId="{00A13E5C-8448-4B59-A96C-99627912C316}" srcOrd="3" destOrd="0" presId="urn:microsoft.com/office/officeart/2005/8/layout/vList2"/>
    <dgm:cxn modelId="{4CFD0142-32B5-4E9D-AFB6-0F54A61F2462}" type="presParOf" srcId="{CCA19022-E3A2-42DD-8BE2-F4C2E84AFC2B}" destId="{130B7294-924A-4350-B3C0-AB97D36D1BC5}" srcOrd="4" destOrd="0" presId="urn:microsoft.com/office/officeart/2005/8/layout/vList2"/>
    <dgm:cxn modelId="{D740EFA5-3D78-45D9-8B4A-A873091C164F}" type="presParOf" srcId="{CCA19022-E3A2-42DD-8BE2-F4C2E84AFC2B}" destId="{8450E974-339F-41B1-8AE0-E924D5278535}" srcOrd="5" destOrd="0" presId="urn:microsoft.com/office/officeart/2005/8/layout/vList2"/>
    <dgm:cxn modelId="{8E6B6A69-DB10-484B-B01E-413E81E6C903}" type="presParOf" srcId="{CCA19022-E3A2-42DD-8BE2-F4C2E84AFC2B}" destId="{93D462AE-1743-4DE8-9CC9-96ABA0D4C4E5}" srcOrd="6" destOrd="0" presId="urn:microsoft.com/office/officeart/2005/8/layout/vList2"/>
    <dgm:cxn modelId="{CAE9263C-217E-4802-AE91-3C682927B981}" type="presParOf" srcId="{CCA19022-E3A2-42DD-8BE2-F4C2E84AFC2B}" destId="{A75EFC8F-9E22-42FF-9CA6-C19DB8C492C8}" srcOrd="7" destOrd="0" presId="urn:microsoft.com/office/officeart/2005/8/layout/vList2"/>
    <dgm:cxn modelId="{2C44EC20-847D-4A10-95D1-A02E4CEABEF5}" type="presParOf" srcId="{CCA19022-E3A2-42DD-8BE2-F4C2E84AFC2B}" destId="{F24806EB-8287-4C94-967B-DA8C56DBD3CA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8BCD9F4-2A88-4217-9C1C-7ED3B2807C9E}">
      <dsp:nvSpPr>
        <dsp:cNvPr id="0" name=""/>
        <dsp:cNvSpPr/>
      </dsp:nvSpPr>
      <dsp:spPr>
        <a:xfrm>
          <a:off x="0" y="0"/>
          <a:ext cx="8229600" cy="2398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kern="1200" smtClean="0"/>
            <a:t>La Bioeconomía es la transición industrial global de la utilización sostenible de los recursos renovables acuáticos y terrestres en energía, productos intermedios y productos finales, para obtener beneficios económicos, ambientales, sociales y nacionales.</a:t>
          </a:r>
          <a:endParaRPr lang="es-AR" sz="2500" kern="1200"/>
        </a:p>
      </dsp:txBody>
      <dsp:txXfrm>
        <a:off x="0" y="0"/>
        <a:ext cx="8229600" cy="2398500"/>
      </dsp:txXfrm>
    </dsp:sp>
    <dsp:sp modelId="{0D32FFB4-EE42-444E-BF0D-B1F70743BF51}">
      <dsp:nvSpPr>
        <dsp:cNvPr id="0" name=""/>
        <dsp:cNvSpPr/>
      </dsp:nvSpPr>
      <dsp:spPr>
        <a:xfrm>
          <a:off x="0" y="2423700"/>
          <a:ext cx="8229600" cy="465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0320" rIns="113792" bIns="2032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600" b="1" kern="1200" dirty="0" smtClean="0"/>
            <a:t>Opportunities in the Emerging </a:t>
          </a:r>
          <a:r>
            <a:rPr lang="en-GB" sz="1600" b="1" kern="1200" dirty="0" err="1" smtClean="0"/>
            <a:t>Bioeconomy</a:t>
          </a:r>
          <a:r>
            <a:rPr lang="en-GB" sz="1600" kern="1200" dirty="0" smtClean="0"/>
            <a:t/>
          </a:r>
          <a:br>
            <a:rPr lang="en-GB" sz="1600" kern="1200" dirty="0" smtClean="0"/>
          </a:br>
          <a:r>
            <a:rPr lang="en-GB" sz="1600" kern="1200" dirty="0" smtClean="0"/>
            <a:t>Jay S. Golden and Robert B. </a:t>
          </a:r>
          <a:r>
            <a:rPr lang="en-GB" sz="1600" kern="1200" dirty="0" err="1" smtClean="0"/>
            <a:t>Handfield</a:t>
          </a:r>
          <a:r>
            <a:rPr lang="en-GB" sz="1600" kern="1200" dirty="0" smtClean="0"/>
            <a:t>. July 25, 2014</a:t>
          </a:r>
          <a:endParaRPr lang="es-AR" sz="1600" kern="1200" dirty="0"/>
        </a:p>
      </dsp:txBody>
      <dsp:txXfrm>
        <a:off x="0" y="2423700"/>
        <a:ext cx="8229600" cy="46575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BDB1318-B941-4065-B255-A145EC8E7336}">
      <dsp:nvSpPr>
        <dsp:cNvPr id="0" name=""/>
        <dsp:cNvSpPr/>
      </dsp:nvSpPr>
      <dsp:spPr>
        <a:xfrm>
          <a:off x="6461662" y="2481678"/>
          <a:ext cx="91440" cy="3304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04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1E5BF9-246F-41FA-A297-BAA017680E90}">
      <dsp:nvSpPr>
        <dsp:cNvPr id="0" name=""/>
        <dsp:cNvSpPr/>
      </dsp:nvSpPr>
      <dsp:spPr>
        <a:xfrm>
          <a:off x="4549320" y="1072248"/>
          <a:ext cx="1958061" cy="4427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1718"/>
              </a:lnTo>
              <a:lnTo>
                <a:pt x="1958061" y="301718"/>
              </a:lnTo>
              <a:lnTo>
                <a:pt x="1958061" y="442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F61BD0-8DC5-45C6-B967-3180952EF93E}">
      <dsp:nvSpPr>
        <dsp:cNvPr id="0" name=""/>
        <dsp:cNvSpPr/>
      </dsp:nvSpPr>
      <dsp:spPr>
        <a:xfrm>
          <a:off x="2591258" y="2481678"/>
          <a:ext cx="1305374" cy="3304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428"/>
              </a:lnTo>
              <a:lnTo>
                <a:pt x="1305374" y="189428"/>
              </a:lnTo>
              <a:lnTo>
                <a:pt x="1305374" y="3304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8E07F9-C672-4B2B-BEE1-80F7EBC91BCA}">
      <dsp:nvSpPr>
        <dsp:cNvPr id="0" name=""/>
        <dsp:cNvSpPr/>
      </dsp:nvSpPr>
      <dsp:spPr>
        <a:xfrm>
          <a:off x="1285884" y="2481678"/>
          <a:ext cx="1305374" cy="330456"/>
        </a:xfrm>
        <a:custGeom>
          <a:avLst/>
          <a:gdLst/>
          <a:ahLst/>
          <a:cxnLst/>
          <a:rect l="0" t="0" r="0" b="0"/>
          <a:pathLst>
            <a:path>
              <a:moveTo>
                <a:pt x="1305374" y="0"/>
              </a:moveTo>
              <a:lnTo>
                <a:pt x="1305374" y="189428"/>
              </a:lnTo>
              <a:lnTo>
                <a:pt x="0" y="189428"/>
              </a:lnTo>
              <a:lnTo>
                <a:pt x="0" y="3304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B870F6-3236-4ABC-A4C8-A5A24051A121}">
      <dsp:nvSpPr>
        <dsp:cNvPr id="0" name=""/>
        <dsp:cNvSpPr/>
      </dsp:nvSpPr>
      <dsp:spPr>
        <a:xfrm>
          <a:off x="2591258" y="1072248"/>
          <a:ext cx="1958061" cy="442746"/>
        </a:xfrm>
        <a:custGeom>
          <a:avLst/>
          <a:gdLst/>
          <a:ahLst/>
          <a:cxnLst/>
          <a:rect l="0" t="0" r="0" b="0"/>
          <a:pathLst>
            <a:path>
              <a:moveTo>
                <a:pt x="1958061" y="0"/>
              </a:moveTo>
              <a:lnTo>
                <a:pt x="1958061" y="301718"/>
              </a:lnTo>
              <a:lnTo>
                <a:pt x="0" y="301718"/>
              </a:lnTo>
              <a:lnTo>
                <a:pt x="0" y="442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8BF7D2-85D4-4623-8024-158181EC3E09}">
      <dsp:nvSpPr>
        <dsp:cNvPr id="0" name=""/>
        <dsp:cNvSpPr/>
      </dsp:nvSpPr>
      <dsp:spPr>
        <a:xfrm>
          <a:off x="3507152" y="2158"/>
          <a:ext cx="2084337" cy="1070089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17A510-4043-486F-B37C-30050B856591}">
      <dsp:nvSpPr>
        <dsp:cNvPr id="0" name=""/>
        <dsp:cNvSpPr/>
      </dsp:nvSpPr>
      <dsp:spPr>
        <a:xfrm>
          <a:off x="3676300" y="162849"/>
          <a:ext cx="2084337" cy="10700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latin typeface="+mj-lt"/>
            </a:rPr>
            <a:t>Fraccionamiento</a:t>
          </a:r>
          <a:endParaRPr lang="es-AR" sz="1800" b="1" kern="1200" dirty="0">
            <a:latin typeface="+mj-lt"/>
          </a:endParaRPr>
        </a:p>
      </dsp:txBody>
      <dsp:txXfrm>
        <a:off x="3676300" y="162849"/>
        <a:ext cx="2084337" cy="1070089"/>
      </dsp:txXfrm>
    </dsp:sp>
    <dsp:sp modelId="{3618BDAB-AF25-4049-B6BE-5F9FFAB90915}">
      <dsp:nvSpPr>
        <dsp:cNvPr id="0" name=""/>
        <dsp:cNvSpPr/>
      </dsp:nvSpPr>
      <dsp:spPr>
        <a:xfrm>
          <a:off x="1208535" y="1514994"/>
          <a:ext cx="2765445" cy="966683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A9B9F5-5B24-44B1-B60F-8757C91EFB2B}">
      <dsp:nvSpPr>
        <dsp:cNvPr id="0" name=""/>
        <dsp:cNvSpPr/>
      </dsp:nvSpPr>
      <dsp:spPr>
        <a:xfrm>
          <a:off x="1377684" y="1675685"/>
          <a:ext cx="2765445" cy="966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latin typeface="+mj-lt"/>
            </a:rPr>
            <a:t>Purificación de la fracción sólida</a:t>
          </a:r>
          <a:endParaRPr lang="es-AR" sz="1800" b="1" kern="1200" dirty="0">
            <a:latin typeface="+mj-lt"/>
          </a:endParaRPr>
        </a:p>
      </dsp:txBody>
      <dsp:txXfrm>
        <a:off x="1377684" y="1675685"/>
        <a:ext cx="2765445" cy="966683"/>
      </dsp:txXfrm>
    </dsp:sp>
    <dsp:sp modelId="{3218E7B1-0EA4-4B62-B332-5AA384658D81}">
      <dsp:nvSpPr>
        <dsp:cNvPr id="0" name=""/>
        <dsp:cNvSpPr/>
      </dsp:nvSpPr>
      <dsp:spPr>
        <a:xfrm>
          <a:off x="149657" y="2812134"/>
          <a:ext cx="2272452" cy="729150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D9975C-DFDE-4095-979B-3B34E8FF940B}">
      <dsp:nvSpPr>
        <dsp:cNvPr id="0" name=""/>
        <dsp:cNvSpPr/>
      </dsp:nvSpPr>
      <dsp:spPr>
        <a:xfrm>
          <a:off x="318806" y="2972825"/>
          <a:ext cx="2272452" cy="7291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latin typeface="+mj-lt"/>
            </a:rPr>
            <a:t>Uso del sólido</a:t>
          </a:r>
          <a:endParaRPr lang="es-AR" sz="1800" b="1" kern="1200" dirty="0">
            <a:latin typeface="+mj-lt"/>
          </a:endParaRPr>
        </a:p>
      </dsp:txBody>
      <dsp:txXfrm>
        <a:off x="318806" y="2972825"/>
        <a:ext cx="2272452" cy="729150"/>
      </dsp:txXfrm>
    </dsp:sp>
    <dsp:sp modelId="{B3F5E048-97B6-4729-99EA-E0DF175552A1}">
      <dsp:nvSpPr>
        <dsp:cNvPr id="0" name=""/>
        <dsp:cNvSpPr/>
      </dsp:nvSpPr>
      <dsp:spPr>
        <a:xfrm>
          <a:off x="2760407" y="2812134"/>
          <a:ext cx="2272452" cy="729150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D97492-6B7A-4B3D-8796-A633CDFE9418}">
      <dsp:nvSpPr>
        <dsp:cNvPr id="0" name=""/>
        <dsp:cNvSpPr/>
      </dsp:nvSpPr>
      <dsp:spPr>
        <a:xfrm>
          <a:off x="2929555" y="2972825"/>
          <a:ext cx="2272452" cy="7291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latin typeface="+mj-lt"/>
            </a:rPr>
            <a:t>Fabricación de subproductos</a:t>
          </a:r>
          <a:endParaRPr lang="es-AR" sz="1800" b="1" kern="1200" dirty="0">
            <a:latin typeface="+mj-lt"/>
          </a:endParaRPr>
        </a:p>
      </dsp:txBody>
      <dsp:txXfrm>
        <a:off x="2929555" y="2972825"/>
        <a:ext cx="2272452" cy="729150"/>
      </dsp:txXfrm>
    </dsp:sp>
    <dsp:sp modelId="{D6E39DBF-738A-4445-AD90-A65401C17F93}">
      <dsp:nvSpPr>
        <dsp:cNvPr id="0" name=""/>
        <dsp:cNvSpPr/>
      </dsp:nvSpPr>
      <dsp:spPr>
        <a:xfrm>
          <a:off x="5124659" y="1514994"/>
          <a:ext cx="2765445" cy="966683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6D1ED2-4A86-463B-8184-CAD3B991ADB4}">
      <dsp:nvSpPr>
        <dsp:cNvPr id="0" name=""/>
        <dsp:cNvSpPr/>
      </dsp:nvSpPr>
      <dsp:spPr>
        <a:xfrm>
          <a:off x="5293808" y="1675685"/>
          <a:ext cx="2765445" cy="966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s-AR" sz="1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j-lt"/>
              <a:cs typeface="Arial" pitchFamily="34" charset="0"/>
            </a:rPr>
            <a:t>Separación y purificación de componentes </a:t>
          </a:r>
          <a:r>
            <a:rPr lang="es-AR" sz="1800" b="1" kern="1200" dirty="0" smtClean="0">
              <a:latin typeface="+mj-lt"/>
            </a:rPr>
            <a:t>del líquido</a:t>
          </a:r>
          <a:endParaRPr lang="es-AR" sz="1800" b="1" kern="1200" dirty="0">
            <a:latin typeface="+mj-lt"/>
          </a:endParaRPr>
        </a:p>
      </dsp:txBody>
      <dsp:txXfrm>
        <a:off x="5293808" y="1675685"/>
        <a:ext cx="2765445" cy="966683"/>
      </dsp:txXfrm>
    </dsp:sp>
    <dsp:sp modelId="{B079E646-2F73-4670-8B76-B26EDDC96EA4}">
      <dsp:nvSpPr>
        <dsp:cNvPr id="0" name=""/>
        <dsp:cNvSpPr/>
      </dsp:nvSpPr>
      <dsp:spPr>
        <a:xfrm>
          <a:off x="5371156" y="2812134"/>
          <a:ext cx="2272452" cy="729150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B4D207-B516-4649-A491-638FD00DAE99}">
      <dsp:nvSpPr>
        <dsp:cNvPr id="0" name=""/>
        <dsp:cNvSpPr/>
      </dsp:nvSpPr>
      <dsp:spPr>
        <a:xfrm>
          <a:off x="5540305" y="2972825"/>
          <a:ext cx="2272452" cy="7291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s-AR" sz="1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j-lt"/>
              <a:cs typeface="Arial" pitchFamily="34" charset="0"/>
            </a:rPr>
            <a:t>Fabricación de subproductos </a:t>
          </a:r>
          <a:endParaRPr lang="es-AR" sz="1800" b="1" kern="1200" dirty="0">
            <a:latin typeface="+mj-lt"/>
          </a:endParaRPr>
        </a:p>
      </dsp:txBody>
      <dsp:txXfrm>
        <a:off x="5540305" y="2972825"/>
        <a:ext cx="2272452" cy="72915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CBF5BCC-8D1C-4710-9795-BB0EAABF522F}">
      <dsp:nvSpPr>
        <dsp:cNvPr id="0" name=""/>
        <dsp:cNvSpPr/>
      </dsp:nvSpPr>
      <dsp:spPr>
        <a:xfrm>
          <a:off x="7764106" y="1563531"/>
          <a:ext cx="91440" cy="163664"/>
        </a:xfrm>
        <a:custGeom>
          <a:avLst/>
          <a:gdLst/>
          <a:ahLst/>
          <a:cxnLst/>
          <a:rect l="0" t="0" r="0" b="0"/>
          <a:pathLst>
            <a:path>
              <a:moveTo>
                <a:pt x="68858" y="0"/>
              </a:moveTo>
              <a:lnTo>
                <a:pt x="68858" y="82347"/>
              </a:lnTo>
              <a:lnTo>
                <a:pt x="45720" y="82347"/>
              </a:lnTo>
              <a:lnTo>
                <a:pt x="45720" y="163664"/>
              </a:lnTo>
            </a:path>
          </a:pathLst>
        </a:custGeom>
        <a:noFill/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A4FEAA-0BEB-4C72-8C10-386F5506BA41}">
      <dsp:nvSpPr>
        <dsp:cNvPr id="0" name=""/>
        <dsp:cNvSpPr/>
      </dsp:nvSpPr>
      <dsp:spPr>
        <a:xfrm>
          <a:off x="4232309" y="699435"/>
          <a:ext cx="3600654" cy="2168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539"/>
              </a:lnTo>
              <a:lnTo>
                <a:pt x="3600654" y="135539"/>
              </a:lnTo>
              <a:lnTo>
                <a:pt x="3600654" y="216856"/>
              </a:lnTo>
            </a:path>
          </a:pathLst>
        </a:custGeom>
        <a:noFill/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52A722-7A4A-49DA-9D9A-77ADF712FF08}">
      <dsp:nvSpPr>
        <dsp:cNvPr id="0" name=""/>
        <dsp:cNvSpPr/>
      </dsp:nvSpPr>
      <dsp:spPr>
        <a:xfrm>
          <a:off x="6023435" y="1563531"/>
          <a:ext cx="91440" cy="1939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3903"/>
              </a:lnTo>
            </a:path>
          </a:pathLst>
        </a:custGeom>
        <a:noFill/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DCD06A-3452-4785-BAA8-F2B88EA6CF0E}">
      <dsp:nvSpPr>
        <dsp:cNvPr id="0" name=""/>
        <dsp:cNvSpPr/>
      </dsp:nvSpPr>
      <dsp:spPr>
        <a:xfrm>
          <a:off x="4232309" y="699435"/>
          <a:ext cx="1836845" cy="2168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539"/>
              </a:lnTo>
              <a:lnTo>
                <a:pt x="1836845" y="135539"/>
              </a:lnTo>
              <a:lnTo>
                <a:pt x="1836845" y="216856"/>
              </a:lnTo>
            </a:path>
          </a:pathLst>
        </a:custGeom>
        <a:noFill/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4AEBFA-D9F8-4ECC-A845-6F8077908FE1}">
      <dsp:nvSpPr>
        <dsp:cNvPr id="0" name=""/>
        <dsp:cNvSpPr/>
      </dsp:nvSpPr>
      <dsp:spPr>
        <a:xfrm>
          <a:off x="4221341" y="1563531"/>
          <a:ext cx="91440" cy="1939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3903"/>
              </a:lnTo>
            </a:path>
          </a:pathLst>
        </a:custGeom>
        <a:noFill/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DEBD11-0144-4ACD-879E-A5C89BBCD586}">
      <dsp:nvSpPr>
        <dsp:cNvPr id="0" name=""/>
        <dsp:cNvSpPr/>
      </dsp:nvSpPr>
      <dsp:spPr>
        <a:xfrm>
          <a:off x="4186589" y="699435"/>
          <a:ext cx="91440" cy="2168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5539"/>
              </a:lnTo>
              <a:lnTo>
                <a:pt x="80471" y="135539"/>
              </a:lnTo>
              <a:lnTo>
                <a:pt x="80471" y="216856"/>
              </a:lnTo>
            </a:path>
          </a:pathLst>
        </a:custGeom>
        <a:noFill/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E101F9-D0CC-4A48-842F-FE80CC106223}">
      <dsp:nvSpPr>
        <dsp:cNvPr id="0" name=""/>
        <dsp:cNvSpPr/>
      </dsp:nvSpPr>
      <dsp:spPr>
        <a:xfrm>
          <a:off x="2358983" y="1563531"/>
          <a:ext cx="91440" cy="1939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3903"/>
              </a:lnTo>
            </a:path>
          </a:pathLst>
        </a:custGeom>
        <a:noFill/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3F124D-0128-48B9-85D3-65B93B57F8CB}">
      <dsp:nvSpPr>
        <dsp:cNvPr id="0" name=""/>
        <dsp:cNvSpPr/>
      </dsp:nvSpPr>
      <dsp:spPr>
        <a:xfrm>
          <a:off x="2404703" y="699435"/>
          <a:ext cx="1827606" cy="216856"/>
        </a:xfrm>
        <a:custGeom>
          <a:avLst/>
          <a:gdLst/>
          <a:ahLst/>
          <a:cxnLst/>
          <a:rect l="0" t="0" r="0" b="0"/>
          <a:pathLst>
            <a:path>
              <a:moveTo>
                <a:pt x="1827606" y="0"/>
              </a:moveTo>
              <a:lnTo>
                <a:pt x="1827606" y="135539"/>
              </a:lnTo>
              <a:lnTo>
                <a:pt x="0" y="135539"/>
              </a:lnTo>
              <a:lnTo>
                <a:pt x="0" y="216856"/>
              </a:lnTo>
            </a:path>
          </a:pathLst>
        </a:custGeom>
        <a:noFill/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669855-8500-4A18-9BBF-121832B38297}">
      <dsp:nvSpPr>
        <dsp:cNvPr id="0" name=""/>
        <dsp:cNvSpPr/>
      </dsp:nvSpPr>
      <dsp:spPr>
        <a:xfrm>
          <a:off x="753833" y="699435"/>
          <a:ext cx="3478476" cy="216856"/>
        </a:xfrm>
        <a:custGeom>
          <a:avLst/>
          <a:gdLst/>
          <a:ahLst/>
          <a:cxnLst/>
          <a:rect l="0" t="0" r="0" b="0"/>
          <a:pathLst>
            <a:path>
              <a:moveTo>
                <a:pt x="3478476" y="0"/>
              </a:moveTo>
              <a:lnTo>
                <a:pt x="3478476" y="135539"/>
              </a:lnTo>
              <a:lnTo>
                <a:pt x="0" y="135539"/>
              </a:lnTo>
              <a:lnTo>
                <a:pt x="0" y="216856"/>
              </a:lnTo>
            </a:path>
          </a:pathLst>
        </a:custGeom>
        <a:noFill/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C566A2-2938-4434-A45B-7EADABB553AE}">
      <dsp:nvSpPr>
        <dsp:cNvPr id="0" name=""/>
        <dsp:cNvSpPr/>
      </dsp:nvSpPr>
      <dsp:spPr>
        <a:xfrm>
          <a:off x="2441471" y="-6542"/>
          <a:ext cx="3581677" cy="705977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39DFC7-6643-45B3-B266-417BCB0692F2}">
      <dsp:nvSpPr>
        <dsp:cNvPr id="0" name=""/>
        <dsp:cNvSpPr/>
      </dsp:nvSpPr>
      <dsp:spPr>
        <a:xfrm>
          <a:off x="2539002" y="86113"/>
          <a:ext cx="3581677" cy="705977"/>
        </a:xfrm>
        <a:prstGeom prst="roundRect">
          <a:avLst>
            <a:gd name="adj" fmla="val 10000"/>
          </a:avLst>
        </a:prstGeom>
        <a:solidFill>
          <a:srgbClr val="FFFFFF"/>
        </a:solidFill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4400" kern="1200" dirty="0" smtClean="0">
              <a:solidFill>
                <a:schemeClr val="tx1"/>
              </a:solidFill>
            </a:rPr>
            <a:t>Biomasa</a:t>
          </a:r>
          <a:endParaRPr lang="es-AR" sz="4400" kern="1200" dirty="0">
            <a:solidFill>
              <a:schemeClr val="tx1"/>
            </a:solidFill>
          </a:endParaRPr>
        </a:p>
      </dsp:txBody>
      <dsp:txXfrm>
        <a:off x="2539002" y="86113"/>
        <a:ext cx="3581677" cy="705977"/>
      </dsp:txXfrm>
    </dsp:sp>
    <dsp:sp modelId="{7A9FBE2A-A0B0-437A-BB97-0EB562036168}">
      <dsp:nvSpPr>
        <dsp:cNvPr id="0" name=""/>
        <dsp:cNvSpPr/>
      </dsp:nvSpPr>
      <dsp:spPr>
        <a:xfrm>
          <a:off x="3907" y="916292"/>
          <a:ext cx="1499853" cy="647239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716BEC-1233-4C71-B530-1B64D63DE023}">
      <dsp:nvSpPr>
        <dsp:cNvPr id="0" name=""/>
        <dsp:cNvSpPr/>
      </dsp:nvSpPr>
      <dsp:spPr>
        <a:xfrm>
          <a:off x="101438" y="1008947"/>
          <a:ext cx="1499853" cy="647239"/>
        </a:xfrm>
        <a:prstGeom prst="roundRect">
          <a:avLst>
            <a:gd name="adj" fmla="val 10000"/>
          </a:avLst>
        </a:prstGeom>
        <a:solidFill>
          <a:srgbClr val="FFFFFF"/>
        </a:solidFill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kern="1200" dirty="0" smtClean="0">
              <a:solidFill>
                <a:schemeClr val="tx1"/>
              </a:solidFill>
            </a:rPr>
            <a:t>Inorgánicos</a:t>
          </a:r>
          <a:endParaRPr lang="es-AR" sz="1800" kern="1200" dirty="0">
            <a:solidFill>
              <a:schemeClr val="tx1"/>
            </a:solidFill>
          </a:endParaRPr>
        </a:p>
      </dsp:txBody>
      <dsp:txXfrm>
        <a:off x="101438" y="1008947"/>
        <a:ext cx="1499853" cy="647239"/>
      </dsp:txXfrm>
    </dsp:sp>
    <dsp:sp modelId="{3D50D3BD-1582-48A4-BCCF-03A6176AD956}">
      <dsp:nvSpPr>
        <dsp:cNvPr id="0" name=""/>
        <dsp:cNvSpPr/>
      </dsp:nvSpPr>
      <dsp:spPr>
        <a:xfrm>
          <a:off x="1698823" y="916292"/>
          <a:ext cx="1411758" cy="647239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D828D8-7FBD-43DB-8F09-D6A1AD7983EB}">
      <dsp:nvSpPr>
        <dsp:cNvPr id="0" name=""/>
        <dsp:cNvSpPr/>
      </dsp:nvSpPr>
      <dsp:spPr>
        <a:xfrm>
          <a:off x="1796355" y="1008947"/>
          <a:ext cx="1411758" cy="647239"/>
        </a:xfrm>
        <a:prstGeom prst="roundRect">
          <a:avLst>
            <a:gd name="adj" fmla="val 10000"/>
          </a:avLst>
        </a:prstGeom>
        <a:solidFill>
          <a:srgbClr val="FFFFFF"/>
        </a:solidFill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kern="1200" dirty="0" smtClean="0">
              <a:solidFill>
                <a:schemeClr val="tx1"/>
              </a:solidFill>
            </a:rPr>
            <a:t>Extractivos</a:t>
          </a:r>
          <a:endParaRPr lang="es-AR" sz="1800" kern="1200" dirty="0">
            <a:solidFill>
              <a:schemeClr val="tx1"/>
            </a:solidFill>
          </a:endParaRPr>
        </a:p>
      </dsp:txBody>
      <dsp:txXfrm>
        <a:off x="1796355" y="1008947"/>
        <a:ext cx="1411758" cy="647239"/>
      </dsp:txXfrm>
    </dsp:sp>
    <dsp:sp modelId="{B2AEC4D0-70BA-4F9B-AD4D-EEAB2D127969}">
      <dsp:nvSpPr>
        <dsp:cNvPr id="0" name=""/>
        <dsp:cNvSpPr/>
      </dsp:nvSpPr>
      <dsp:spPr>
        <a:xfrm>
          <a:off x="1554256" y="1757435"/>
          <a:ext cx="1700892" cy="1492515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38A2D4-6E20-47DC-B524-BA42B66E5BD4}">
      <dsp:nvSpPr>
        <dsp:cNvPr id="0" name=""/>
        <dsp:cNvSpPr/>
      </dsp:nvSpPr>
      <dsp:spPr>
        <a:xfrm>
          <a:off x="1651788" y="1850090"/>
          <a:ext cx="1700892" cy="1492515"/>
        </a:xfrm>
        <a:prstGeom prst="roundRect">
          <a:avLst>
            <a:gd name="adj" fmla="val 10000"/>
          </a:avLst>
        </a:prstGeom>
        <a:solidFill>
          <a:srgbClr val="FFFFFF"/>
        </a:solidFill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600" kern="1200" dirty="0" smtClean="0">
            <a:solidFill>
              <a:schemeClr val="tx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kern="1200" dirty="0" smtClean="0">
              <a:solidFill>
                <a:schemeClr val="tx1"/>
              </a:solidFill>
            </a:rPr>
            <a:t>Combustibles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kern="1200" dirty="0" smtClean="0">
              <a:solidFill>
                <a:schemeClr val="tx1"/>
              </a:solidFill>
            </a:rPr>
            <a:t>Farmacéutica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kern="1200" dirty="0" smtClean="0">
              <a:solidFill>
                <a:schemeClr val="tx1"/>
              </a:solidFill>
            </a:rPr>
            <a:t>Química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kern="1200" dirty="0" smtClean="0">
              <a:solidFill>
                <a:schemeClr val="tx1"/>
              </a:solidFill>
            </a:rPr>
            <a:t>Otras 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600" kern="1200" dirty="0">
            <a:solidFill>
              <a:schemeClr val="tx1"/>
            </a:solidFill>
          </a:endParaRPr>
        </a:p>
      </dsp:txBody>
      <dsp:txXfrm>
        <a:off x="1651788" y="1850090"/>
        <a:ext cx="1700892" cy="1492515"/>
      </dsp:txXfrm>
    </dsp:sp>
    <dsp:sp modelId="{7CC9E03E-2D27-4FAF-ACB6-6D9C6DE9D95A}">
      <dsp:nvSpPr>
        <dsp:cNvPr id="0" name=""/>
        <dsp:cNvSpPr/>
      </dsp:nvSpPr>
      <dsp:spPr>
        <a:xfrm>
          <a:off x="3337899" y="916292"/>
          <a:ext cx="1858322" cy="647239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964ACA-F496-4C08-BCC0-6B3EB8E15E56}">
      <dsp:nvSpPr>
        <dsp:cNvPr id="0" name=""/>
        <dsp:cNvSpPr/>
      </dsp:nvSpPr>
      <dsp:spPr>
        <a:xfrm>
          <a:off x="3435431" y="1008947"/>
          <a:ext cx="1858322" cy="647239"/>
        </a:xfrm>
        <a:prstGeom prst="roundRect">
          <a:avLst>
            <a:gd name="adj" fmla="val 10000"/>
          </a:avLst>
        </a:prstGeom>
        <a:solidFill>
          <a:srgbClr val="FFFFFF"/>
        </a:solidFill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kern="1200" dirty="0" smtClean="0">
              <a:solidFill>
                <a:schemeClr val="tx1"/>
              </a:solidFill>
            </a:rPr>
            <a:t>Hemicelulosas</a:t>
          </a:r>
          <a:endParaRPr lang="es-AR" sz="1800" kern="1200" dirty="0">
            <a:solidFill>
              <a:schemeClr val="tx1"/>
            </a:solidFill>
          </a:endParaRPr>
        </a:p>
      </dsp:txBody>
      <dsp:txXfrm>
        <a:off x="3435431" y="1008947"/>
        <a:ext cx="1858322" cy="647239"/>
      </dsp:txXfrm>
    </dsp:sp>
    <dsp:sp modelId="{8285019B-27F9-472F-AC41-DB4AFEDE28D9}">
      <dsp:nvSpPr>
        <dsp:cNvPr id="0" name=""/>
        <dsp:cNvSpPr/>
      </dsp:nvSpPr>
      <dsp:spPr>
        <a:xfrm>
          <a:off x="3450212" y="1757435"/>
          <a:ext cx="1633697" cy="1492515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546065-1498-4593-B677-9F2F88195532}">
      <dsp:nvSpPr>
        <dsp:cNvPr id="0" name=""/>
        <dsp:cNvSpPr/>
      </dsp:nvSpPr>
      <dsp:spPr>
        <a:xfrm>
          <a:off x="3547744" y="1850090"/>
          <a:ext cx="1633697" cy="1492515"/>
        </a:xfrm>
        <a:prstGeom prst="roundRect">
          <a:avLst>
            <a:gd name="adj" fmla="val 10000"/>
          </a:avLst>
        </a:prstGeom>
        <a:solidFill>
          <a:srgbClr val="FFFFFF"/>
        </a:solidFill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kern="1200" dirty="0" smtClean="0">
              <a:solidFill>
                <a:schemeClr val="tx1"/>
              </a:solidFill>
            </a:rPr>
            <a:t>Combustibles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kern="1200" dirty="0" smtClean="0">
              <a:solidFill>
                <a:schemeClr val="tx1"/>
              </a:solidFill>
            </a:rPr>
            <a:t>Farmacéutica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kern="1200" dirty="0" smtClean="0">
              <a:solidFill>
                <a:schemeClr val="tx1"/>
              </a:solidFill>
            </a:rPr>
            <a:t>Química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kern="1200" dirty="0" smtClean="0">
              <a:solidFill>
                <a:schemeClr val="tx1"/>
              </a:solidFill>
            </a:rPr>
            <a:t>Otras</a:t>
          </a:r>
          <a:endParaRPr lang="es-AR" sz="1600" kern="1200" dirty="0">
            <a:solidFill>
              <a:schemeClr val="tx1"/>
            </a:solidFill>
          </a:endParaRPr>
        </a:p>
      </dsp:txBody>
      <dsp:txXfrm>
        <a:off x="3547744" y="1850090"/>
        <a:ext cx="1633697" cy="1492515"/>
      </dsp:txXfrm>
    </dsp:sp>
    <dsp:sp modelId="{ED8EAC26-C221-4C24-AC52-C66E49FE2ECA}">
      <dsp:nvSpPr>
        <dsp:cNvPr id="0" name=""/>
        <dsp:cNvSpPr/>
      </dsp:nvSpPr>
      <dsp:spPr>
        <a:xfrm>
          <a:off x="5470032" y="916292"/>
          <a:ext cx="1198246" cy="647239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DA9803-6B25-48F1-A1E8-CBCA19E43193}">
      <dsp:nvSpPr>
        <dsp:cNvPr id="0" name=""/>
        <dsp:cNvSpPr/>
      </dsp:nvSpPr>
      <dsp:spPr>
        <a:xfrm>
          <a:off x="5567563" y="1008947"/>
          <a:ext cx="1198246" cy="647239"/>
        </a:xfrm>
        <a:prstGeom prst="roundRect">
          <a:avLst>
            <a:gd name="adj" fmla="val 10000"/>
          </a:avLst>
        </a:prstGeom>
        <a:solidFill>
          <a:srgbClr val="FFFFFF"/>
        </a:solidFill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kern="1200" dirty="0" smtClean="0">
              <a:solidFill>
                <a:schemeClr val="tx1"/>
              </a:solidFill>
            </a:rPr>
            <a:t>Lignina</a:t>
          </a:r>
          <a:endParaRPr lang="es-AR" sz="1800" kern="1200" dirty="0">
            <a:solidFill>
              <a:schemeClr val="tx1"/>
            </a:solidFill>
          </a:endParaRPr>
        </a:p>
      </dsp:txBody>
      <dsp:txXfrm>
        <a:off x="5567563" y="1008947"/>
        <a:ext cx="1198246" cy="647239"/>
      </dsp:txXfrm>
    </dsp:sp>
    <dsp:sp modelId="{5D0B5263-04DF-4C14-9E6F-4D597E0A372C}">
      <dsp:nvSpPr>
        <dsp:cNvPr id="0" name=""/>
        <dsp:cNvSpPr/>
      </dsp:nvSpPr>
      <dsp:spPr>
        <a:xfrm>
          <a:off x="5278973" y="1757435"/>
          <a:ext cx="1580363" cy="1492515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933E4F-4FCB-4063-9D21-CB484214D244}">
      <dsp:nvSpPr>
        <dsp:cNvPr id="0" name=""/>
        <dsp:cNvSpPr/>
      </dsp:nvSpPr>
      <dsp:spPr>
        <a:xfrm>
          <a:off x="5376505" y="1850090"/>
          <a:ext cx="1580363" cy="1492515"/>
        </a:xfrm>
        <a:prstGeom prst="roundRect">
          <a:avLst>
            <a:gd name="adj" fmla="val 10000"/>
          </a:avLst>
        </a:prstGeom>
        <a:solidFill>
          <a:srgbClr val="FFFFFF"/>
        </a:solidFill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kern="1200" dirty="0" smtClean="0">
              <a:solidFill>
                <a:schemeClr val="tx1"/>
              </a:solidFill>
            </a:rPr>
            <a:t>Combustibles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kern="1200" dirty="0" smtClean="0">
              <a:solidFill>
                <a:schemeClr val="tx1"/>
              </a:solidFill>
            </a:rPr>
            <a:t>Química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kern="1200" dirty="0" smtClean="0">
              <a:solidFill>
                <a:schemeClr val="tx1"/>
              </a:solidFill>
            </a:rPr>
            <a:t>Otras</a:t>
          </a:r>
          <a:endParaRPr lang="es-AR" sz="1600" kern="1200" dirty="0">
            <a:solidFill>
              <a:schemeClr val="tx1"/>
            </a:solidFill>
          </a:endParaRPr>
        </a:p>
      </dsp:txBody>
      <dsp:txXfrm>
        <a:off x="5376505" y="1850090"/>
        <a:ext cx="1580363" cy="1492515"/>
      </dsp:txXfrm>
    </dsp:sp>
    <dsp:sp modelId="{6AD6CE3B-FA02-4860-8E9F-61F268F3AC4E}">
      <dsp:nvSpPr>
        <dsp:cNvPr id="0" name=""/>
        <dsp:cNvSpPr/>
      </dsp:nvSpPr>
      <dsp:spPr>
        <a:xfrm>
          <a:off x="7205217" y="916292"/>
          <a:ext cx="1255495" cy="647239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94CA1B-E8EF-4481-81AC-026AEA0D7351}">
      <dsp:nvSpPr>
        <dsp:cNvPr id="0" name=""/>
        <dsp:cNvSpPr/>
      </dsp:nvSpPr>
      <dsp:spPr>
        <a:xfrm>
          <a:off x="7302748" y="1008947"/>
          <a:ext cx="1255495" cy="647239"/>
        </a:xfrm>
        <a:prstGeom prst="roundRect">
          <a:avLst>
            <a:gd name="adj" fmla="val 10000"/>
          </a:avLst>
        </a:prstGeom>
        <a:solidFill>
          <a:srgbClr val="FFFFFF"/>
        </a:solidFill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kern="1200" dirty="0" smtClean="0">
              <a:solidFill>
                <a:schemeClr val="tx1"/>
              </a:solidFill>
            </a:rPr>
            <a:t>Celulosa</a:t>
          </a:r>
          <a:endParaRPr lang="es-AR" sz="1800" kern="1200" dirty="0">
            <a:solidFill>
              <a:schemeClr val="tx1"/>
            </a:solidFill>
          </a:endParaRPr>
        </a:p>
      </dsp:txBody>
      <dsp:txXfrm>
        <a:off x="7302748" y="1008947"/>
        <a:ext cx="1255495" cy="647239"/>
      </dsp:txXfrm>
    </dsp:sp>
    <dsp:sp modelId="{B1C56540-274A-4A80-BAD6-8A150BFCA1AD}">
      <dsp:nvSpPr>
        <dsp:cNvPr id="0" name=""/>
        <dsp:cNvSpPr/>
      </dsp:nvSpPr>
      <dsp:spPr>
        <a:xfrm>
          <a:off x="7031262" y="1727196"/>
          <a:ext cx="1557128" cy="1492515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580FF9-B5D6-44AF-BD1C-C94FC3BA3713}">
      <dsp:nvSpPr>
        <dsp:cNvPr id="0" name=""/>
        <dsp:cNvSpPr/>
      </dsp:nvSpPr>
      <dsp:spPr>
        <a:xfrm>
          <a:off x="7128793" y="1819851"/>
          <a:ext cx="1557128" cy="1492515"/>
        </a:xfrm>
        <a:prstGeom prst="roundRect">
          <a:avLst>
            <a:gd name="adj" fmla="val 10000"/>
          </a:avLst>
        </a:prstGeom>
        <a:solidFill>
          <a:srgbClr val="FFFFFF"/>
        </a:solidFill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200"/>
            </a:spcAft>
          </a:pPr>
          <a:endParaRPr lang="es-AR" sz="1600" kern="1200" dirty="0" smtClean="0">
            <a:solidFill>
              <a:schemeClr val="tx1"/>
            </a:solidFill>
          </a:endParaRPr>
        </a:p>
        <a:p>
          <a:pPr lvl="0" algn="ctr" defTabSz="711200" eaLnBrk="1" latinLnBrk="0">
            <a:lnSpc>
              <a:spcPct val="100000"/>
            </a:lnSpc>
            <a:spcBef>
              <a:spcPct val="0"/>
            </a:spcBef>
            <a:spcAft>
              <a:spcPts val="200"/>
            </a:spcAft>
          </a:pPr>
          <a:r>
            <a:rPr lang="es-AR" sz="1600" kern="1200" dirty="0" smtClean="0">
              <a:solidFill>
                <a:schemeClr val="tx1"/>
              </a:solidFill>
            </a:rPr>
            <a:t>Combustibles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200"/>
            </a:spcAft>
          </a:pPr>
          <a:r>
            <a:rPr lang="es-AR" sz="1600" kern="1200" dirty="0" smtClean="0">
              <a:solidFill>
                <a:schemeClr val="tx1"/>
              </a:solidFill>
            </a:rPr>
            <a:t>Papelera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200"/>
            </a:spcAft>
          </a:pPr>
          <a:r>
            <a:rPr lang="es-AR" sz="1600" kern="1200" dirty="0" smtClean="0">
              <a:solidFill>
                <a:schemeClr val="tx1"/>
              </a:solidFill>
            </a:rPr>
            <a:t>Textil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200"/>
            </a:spcAft>
          </a:pPr>
          <a:r>
            <a:rPr lang="es-AR" sz="1600" kern="1200" dirty="0" smtClean="0">
              <a:solidFill>
                <a:schemeClr val="tx1"/>
              </a:solidFill>
            </a:rPr>
            <a:t>Farmacéutica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200"/>
            </a:spcAft>
          </a:pPr>
          <a:r>
            <a:rPr lang="es-AR" sz="1600" kern="1200" dirty="0" smtClean="0">
              <a:solidFill>
                <a:schemeClr val="tx1"/>
              </a:solidFill>
            </a:rPr>
            <a:t>Química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200"/>
            </a:spcAft>
          </a:pPr>
          <a:r>
            <a:rPr lang="es-AR" sz="1600" kern="1200" dirty="0" smtClean="0">
              <a:solidFill>
                <a:schemeClr val="tx1"/>
              </a:solidFill>
            </a:rPr>
            <a:t>Otras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200"/>
            </a:spcAft>
          </a:pPr>
          <a:endParaRPr lang="es-AR" sz="1600" kern="1200" dirty="0">
            <a:solidFill>
              <a:schemeClr val="tx1"/>
            </a:solidFill>
          </a:endParaRPr>
        </a:p>
      </dsp:txBody>
      <dsp:txXfrm>
        <a:off x="7128793" y="1819851"/>
        <a:ext cx="1557128" cy="149251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FB0B3A3-F5F0-4BA7-A007-05453713448F}">
      <dsp:nvSpPr>
        <dsp:cNvPr id="0" name=""/>
        <dsp:cNvSpPr/>
      </dsp:nvSpPr>
      <dsp:spPr>
        <a:xfrm rot="5400000">
          <a:off x="4557744" y="-2183522"/>
          <a:ext cx="1588536" cy="64330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361950" lvl="1" indent="-36195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s-AR" sz="2000" kern="1200" dirty="0" err="1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Rayon</a:t>
          </a:r>
          <a:endParaRPr lang="es-AR" sz="2000" kern="12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Arial"/>
          </a:endParaRPr>
        </a:p>
        <a:p>
          <a:pPr marL="361950" lvl="1" indent="-36195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s-AR" sz="2000" kern="1200" dirty="0" err="1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Celofan</a:t>
          </a:r>
          <a:endParaRPr lang="es-AR" sz="2000" kern="12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Arial"/>
          </a:endParaRPr>
        </a:p>
        <a:p>
          <a:pPr marL="361950" marR="0" lvl="1" indent="-361950" algn="l" defTabSz="8001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s-ES" sz="2000" kern="1200" dirty="0" err="1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Nanofibras</a:t>
          </a:r>
          <a:r>
            <a:rPr lang="es-ES" sz="2000" kern="12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 / </a:t>
          </a:r>
          <a:r>
            <a:rPr lang="es-ES" sz="2000" kern="1200" dirty="0" err="1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Nanocristales</a:t>
          </a:r>
          <a:r>
            <a:rPr lang="es-ES" sz="2000" kern="12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 de </a:t>
          </a:r>
          <a:r>
            <a:rPr lang="es-ES" sz="2000" kern="1200" dirty="0" smtClean="0">
              <a:solidFill>
                <a:schemeClr val="bg2">
                  <a:lumMod val="10000"/>
                </a:schemeClr>
              </a:solidFill>
              <a:latin typeface="+mn-lt"/>
              <a:ea typeface="Times New Roman"/>
              <a:cs typeface="Arial"/>
            </a:rPr>
            <a:t>celulosa</a:t>
          </a:r>
          <a:endParaRPr lang="es-AR" sz="2000" kern="1200" dirty="0" smtClean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Arial"/>
          </a:endParaRPr>
        </a:p>
        <a:p>
          <a:pPr marL="361950" marR="0" lvl="1" indent="-361950" algn="l" defTabSz="8001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s-ES" sz="2000" kern="1200" dirty="0" smtClean="0">
              <a:solidFill>
                <a:schemeClr val="bg2">
                  <a:lumMod val="10000"/>
                </a:schemeClr>
              </a:solidFill>
              <a:latin typeface="+mn-lt"/>
              <a:ea typeface="Times New Roman"/>
              <a:cs typeface="Arial"/>
            </a:rPr>
            <a:t>Celulosa </a:t>
          </a:r>
          <a:r>
            <a:rPr lang="es-ES" sz="2000" kern="1200" dirty="0" err="1" smtClean="0">
              <a:solidFill>
                <a:schemeClr val="bg2">
                  <a:lumMod val="10000"/>
                </a:schemeClr>
              </a:solidFill>
              <a:latin typeface="+mn-lt"/>
              <a:ea typeface="Times New Roman"/>
              <a:cs typeface="Arial"/>
            </a:rPr>
            <a:t>microcristalina</a:t>
          </a:r>
          <a:endParaRPr lang="es-AR" sz="2000" kern="1200" dirty="0" smtClean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Arial"/>
          </a:endParaRPr>
        </a:p>
        <a:p>
          <a:pPr marL="361950" marR="0" lvl="1" indent="-361950" algn="l" defTabSz="8001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s-ES" sz="2000" kern="1200" dirty="0" err="1" smtClean="0">
              <a:solidFill>
                <a:schemeClr val="bg2">
                  <a:lumMod val="10000"/>
                </a:schemeClr>
              </a:solidFill>
              <a:latin typeface="+mn-lt"/>
              <a:ea typeface="Times New Roman"/>
              <a:cs typeface="Arial"/>
            </a:rPr>
            <a:t>Carboximetilcelulosa</a:t>
          </a:r>
          <a:endParaRPr lang="es-AR" sz="2000" kern="1200" dirty="0" smtClean="0">
            <a:solidFill>
              <a:schemeClr val="bg2">
                <a:lumMod val="10000"/>
              </a:schemeClr>
            </a:solidFill>
            <a:latin typeface="+mn-lt"/>
            <a:ea typeface="Times New Roman"/>
            <a:cs typeface="Arial"/>
          </a:endParaRPr>
        </a:p>
      </dsp:txBody>
      <dsp:txXfrm rot="5400000">
        <a:off x="4557744" y="-2183522"/>
        <a:ext cx="1588536" cy="6433094"/>
      </dsp:txXfrm>
    </dsp:sp>
    <dsp:sp modelId="{8A2EB18E-3EF0-4053-A9A3-27A58840B694}">
      <dsp:nvSpPr>
        <dsp:cNvPr id="0" name=""/>
        <dsp:cNvSpPr/>
      </dsp:nvSpPr>
      <dsp:spPr>
        <a:xfrm>
          <a:off x="0" y="200916"/>
          <a:ext cx="2135072" cy="17613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kern="1200" dirty="0" smtClean="0">
              <a:solidFill>
                <a:schemeClr val="bg1"/>
              </a:solidFill>
              <a:latin typeface="Arial"/>
              <a:ea typeface="Times New Roman"/>
              <a:cs typeface="Arial"/>
            </a:rPr>
            <a:t>Pulpa para disolver/ Fibras celulósicas</a:t>
          </a:r>
          <a:endParaRPr lang="es-AR" sz="2400" kern="1200" dirty="0" smtClean="0">
            <a:solidFill>
              <a:schemeClr val="bg1"/>
            </a:solidFill>
            <a:latin typeface="Arial"/>
            <a:ea typeface="Times New Roman"/>
            <a:cs typeface="Times New Roman"/>
          </a:endParaRPr>
        </a:p>
      </dsp:txBody>
      <dsp:txXfrm>
        <a:off x="0" y="200916"/>
        <a:ext cx="2135072" cy="1761308"/>
      </dsp:txXfrm>
    </dsp:sp>
    <dsp:sp modelId="{8DCC0401-AE88-4626-8EC7-AC35BDDB54C7}">
      <dsp:nvSpPr>
        <dsp:cNvPr id="0" name=""/>
        <dsp:cNvSpPr/>
      </dsp:nvSpPr>
      <dsp:spPr>
        <a:xfrm rot="5400000">
          <a:off x="4625202" y="-476653"/>
          <a:ext cx="1477396" cy="640789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66700" lvl="1" indent="-2667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pt-BR" sz="2000" kern="12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Etanol</a:t>
          </a:r>
          <a:endParaRPr lang="es-AR" sz="2000" kern="12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Arial"/>
          </a:endParaRPr>
        </a:p>
        <a:p>
          <a:pPr marL="266700" lvl="1" indent="-2667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pt-BR" sz="2000" kern="12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Ácido láctico</a:t>
          </a:r>
          <a:endParaRPr lang="es-AR" sz="2000" kern="12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Arial"/>
          </a:endParaRPr>
        </a:p>
        <a:p>
          <a:pPr marL="266700" lvl="1" indent="-2667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pt-BR" sz="2000" kern="1200" dirty="0" err="1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Sorbitol</a:t>
          </a:r>
          <a:endParaRPr lang="es-AR" sz="2000" kern="12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Arial"/>
          </a:endParaRPr>
        </a:p>
        <a:p>
          <a:pPr marL="266700" lvl="1" indent="-2667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pt-BR" sz="2000" kern="12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Glutamato </a:t>
          </a:r>
          <a:r>
            <a:rPr lang="pt-BR" sz="2000" kern="1200" dirty="0" err="1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monosódico</a:t>
          </a:r>
          <a:r>
            <a:rPr lang="pt-BR" sz="2000" kern="12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 / Ácido </a:t>
          </a:r>
          <a:r>
            <a:rPr lang="pt-BR" sz="2000" kern="1200" dirty="0" err="1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glutámico</a:t>
          </a:r>
          <a:endParaRPr lang="es-AR" sz="2000" kern="1200" dirty="0" smtClean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Arial"/>
          </a:endParaRPr>
        </a:p>
      </dsp:txBody>
      <dsp:txXfrm rot="5400000">
        <a:off x="4625202" y="-476653"/>
        <a:ext cx="1477396" cy="6407899"/>
      </dsp:txXfrm>
    </dsp:sp>
    <dsp:sp modelId="{49945319-E975-4193-BFF2-5E36CC771BE4}">
      <dsp:nvSpPr>
        <dsp:cNvPr id="0" name=""/>
        <dsp:cNvSpPr/>
      </dsp:nvSpPr>
      <dsp:spPr>
        <a:xfrm>
          <a:off x="0" y="2106241"/>
          <a:ext cx="2159558" cy="11751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kern="1200" dirty="0" err="1" smtClean="0">
              <a:solidFill>
                <a:schemeClr val="bg1"/>
              </a:solidFill>
              <a:latin typeface="Arial"/>
              <a:ea typeface="Times New Roman"/>
              <a:cs typeface="Arial"/>
            </a:rPr>
            <a:t>Oligómeros</a:t>
          </a:r>
          <a:r>
            <a:rPr lang="es-ES" sz="2400" kern="1200" dirty="0" smtClean="0">
              <a:solidFill>
                <a:schemeClr val="bg1"/>
              </a:solidFill>
              <a:latin typeface="Arial"/>
              <a:ea typeface="Times New Roman"/>
              <a:cs typeface="Arial"/>
            </a:rPr>
            <a:t> y glucosa</a:t>
          </a:r>
          <a:endParaRPr lang="es-AR" sz="2400" kern="1200" dirty="0" smtClean="0">
            <a:solidFill>
              <a:schemeClr val="bg1"/>
            </a:solidFill>
            <a:latin typeface="Arial"/>
            <a:ea typeface="Times New Roman"/>
            <a:cs typeface="Times New Roman"/>
          </a:endParaRPr>
        </a:p>
      </dsp:txBody>
      <dsp:txXfrm>
        <a:off x="0" y="2106241"/>
        <a:ext cx="2159558" cy="1175100"/>
      </dsp:txXfrm>
    </dsp:sp>
    <dsp:sp modelId="{250D1D6A-486A-4B78-B3E2-4AD54F3A2830}">
      <dsp:nvSpPr>
        <dsp:cNvPr id="0" name=""/>
        <dsp:cNvSpPr/>
      </dsp:nvSpPr>
      <dsp:spPr>
        <a:xfrm rot="5400000">
          <a:off x="4955228" y="868772"/>
          <a:ext cx="819546" cy="640789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361950" lvl="1" indent="-36195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HMF</a:t>
          </a:r>
          <a:endParaRPr lang="es-AR" sz="2000" kern="1200" dirty="0"/>
        </a:p>
        <a:p>
          <a:pPr marL="361950" lvl="1" indent="-36195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Ácido </a:t>
          </a:r>
          <a:r>
            <a:rPr lang="es-ES" sz="2000" kern="1200" dirty="0" err="1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levulínico</a:t>
          </a:r>
          <a:endParaRPr lang="es-AR" sz="2000" kern="12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Times New Roman"/>
          </a:endParaRPr>
        </a:p>
      </dsp:txBody>
      <dsp:txXfrm rot="5400000">
        <a:off x="4955228" y="868772"/>
        <a:ext cx="819546" cy="6407899"/>
      </dsp:txXfrm>
    </dsp:sp>
    <dsp:sp modelId="{CDB7E0CD-9028-4B8E-9D87-CD46725CF7AD}">
      <dsp:nvSpPr>
        <dsp:cNvPr id="0" name=""/>
        <dsp:cNvSpPr/>
      </dsp:nvSpPr>
      <dsp:spPr>
        <a:xfrm>
          <a:off x="0" y="3418982"/>
          <a:ext cx="2159558" cy="12793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R="0" lvl="0" algn="ctr" defTabSz="10668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es-ES" sz="2400" kern="1200" dirty="0" smtClean="0">
              <a:solidFill>
                <a:schemeClr val="bg1"/>
              </a:solidFill>
              <a:latin typeface="Arial"/>
              <a:ea typeface="Times New Roman"/>
              <a:cs typeface="Arial"/>
            </a:rPr>
            <a:t>Productos de degradación de la glucosa</a:t>
          </a:r>
          <a:endParaRPr lang="es-AR" sz="2400" kern="1200" dirty="0">
            <a:solidFill>
              <a:schemeClr val="bg1"/>
            </a:solidFill>
          </a:endParaRPr>
        </a:p>
      </dsp:txBody>
      <dsp:txXfrm>
        <a:off x="0" y="3418982"/>
        <a:ext cx="2159558" cy="1279356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FB0B3A3-F5F0-4BA7-A007-05453713448F}">
      <dsp:nvSpPr>
        <dsp:cNvPr id="0" name=""/>
        <dsp:cNvSpPr/>
      </dsp:nvSpPr>
      <dsp:spPr>
        <a:xfrm rot="5400000">
          <a:off x="5208213" y="-2190918"/>
          <a:ext cx="858467" cy="585944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361950" lvl="1" indent="-36195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s-ES" sz="2400" kern="12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Filmes poliméricos</a:t>
          </a:r>
          <a:endParaRPr lang="es-AR" sz="2400" kern="12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Arial"/>
          </a:endParaRPr>
        </a:p>
      </dsp:txBody>
      <dsp:txXfrm rot="5400000">
        <a:off x="5208213" y="-2190918"/>
        <a:ext cx="858467" cy="5859442"/>
      </dsp:txXfrm>
    </dsp:sp>
    <dsp:sp modelId="{8A2EB18E-3EF0-4053-A9A3-27A58840B694}">
      <dsp:nvSpPr>
        <dsp:cNvPr id="0" name=""/>
        <dsp:cNvSpPr/>
      </dsp:nvSpPr>
      <dsp:spPr>
        <a:xfrm>
          <a:off x="0" y="371"/>
          <a:ext cx="2705942" cy="13976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kern="1200" dirty="0" err="1" smtClean="0">
              <a:solidFill>
                <a:schemeClr val="bg1"/>
              </a:solidFill>
              <a:latin typeface="Arial"/>
              <a:ea typeface="Times New Roman"/>
              <a:cs typeface="Arial"/>
            </a:rPr>
            <a:t>Hemicelulosas</a:t>
          </a:r>
          <a:r>
            <a:rPr lang="es-ES" sz="2400" kern="1200" dirty="0" smtClean="0">
              <a:solidFill>
                <a:schemeClr val="bg1"/>
              </a:solidFill>
              <a:latin typeface="Arial"/>
              <a:ea typeface="Times New Roman"/>
              <a:cs typeface="Arial"/>
            </a:rPr>
            <a:t> de alto peso molecular</a:t>
          </a:r>
          <a:endParaRPr lang="es-AR" sz="2400" kern="1200" dirty="0" smtClean="0">
            <a:solidFill>
              <a:schemeClr val="bg1"/>
            </a:solidFill>
            <a:latin typeface="Arial"/>
            <a:ea typeface="Times New Roman"/>
            <a:cs typeface="Times New Roman"/>
          </a:endParaRPr>
        </a:p>
      </dsp:txBody>
      <dsp:txXfrm>
        <a:off x="0" y="371"/>
        <a:ext cx="2705942" cy="1397641"/>
      </dsp:txXfrm>
    </dsp:sp>
    <dsp:sp modelId="{ED7891FA-C4B3-4BBD-9AA5-FD896C246DA5}">
      <dsp:nvSpPr>
        <dsp:cNvPr id="0" name=""/>
        <dsp:cNvSpPr/>
      </dsp:nvSpPr>
      <dsp:spPr>
        <a:xfrm rot="5400000">
          <a:off x="4990089" y="-654094"/>
          <a:ext cx="1294715" cy="585944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361950" marR="0" lvl="1" indent="-361950" algn="l" defTabSz="8001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s-ES" sz="2400" kern="12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Etanol</a:t>
          </a:r>
          <a:endParaRPr lang="es-AR" sz="2400" kern="12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Arial"/>
          </a:endParaRPr>
        </a:p>
        <a:p>
          <a:pPr marL="361950" lvl="1" indent="-36195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Xilitol</a:t>
          </a:r>
          <a:endParaRPr lang="es-AR" sz="2400" kern="12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Times New Roman"/>
          </a:endParaRPr>
        </a:p>
        <a:p>
          <a:pPr marL="361950" lvl="1" indent="-36195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Butanol</a:t>
          </a:r>
          <a:endParaRPr lang="es-AR" sz="2400" kern="12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Times New Roman"/>
          </a:endParaRPr>
        </a:p>
        <a:p>
          <a:pPr marL="361950" lvl="1" indent="-36195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2,3-Butanodiol</a:t>
          </a:r>
          <a:endParaRPr lang="es-AR" sz="2400" kern="12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Times New Roman"/>
          </a:endParaRPr>
        </a:p>
      </dsp:txBody>
      <dsp:txXfrm rot="5400000">
        <a:off x="4990089" y="-654094"/>
        <a:ext cx="1294715" cy="5859442"/>
      </dsp:txXfrm>
    </dsp:sp>
    <dsp:sp modelId="{4F916460-A398-467A-A678-FCB6DE3CA5C9}">
      <dsp:nvSpPr>
        <dsp:cNvPr id="0" name=""/>
        <dsp:cNvSpPr/>
      </dsp:nvSpPr>
      <dsp:spPr>
        <a:xfrm>
          <a:off x="0" y="1485864"/>
          <a:ext cx="2705942" cy="15003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kern="1200" dirty="0" err="1" smtClean="0">
              <a:solidFill>
                <a:schemeClr val="bg1"/>
              </a:solidFill>
              <a:latin typeface="Arial"/>
              <a:ea typeface="Times New Roman"/>
              <a:cs typeface="Arial"/>
            </a:rPr>
            <a:t>Oligómeros</a:t>
          </a:r>
          <a:r>
            <a:rPr lang="es-ES" sz="2400" kern="1200" dirty="0" smtClean="0">
              <a:solidFill>
                <a:schemeClr val="bg1"/>
              </a:solidFill>
              <a:latin typeface="Arial"/>
              <a:ea typeface="Times New Roman"/>
              <a:cs typeface="Arial"/>
            </a:rPr>
            <a:t>  y xilosa</a:t>
          </a:r>
          <a:endParaRPr lang="es-AR" sz="2400" kern="1200" dirty="0" smtClean="0">
            <a:solidFill>
              <a:schemeClr val="bg1"/>
            </a:solidFill>
            <a:latin typeface="Arial"/>
            <a:ea typeface="Times New Roman"/>
            <a:cs typeface="Times New Roman"/>
          </a:endParaRPr>
        </a:p>
      </dsp:txBody>
      <dsp:txXfrm>
        <a:off x="0" y="1485864"/>
        <a:ext cx="2705942" cy="1500304"/>
      </dsp:txXfrm>
    </dsp:sp>
    <dsp:sp modelId="{8DCC0401-AE88-4626-8EC7-AC35BDDB54C7}">
      <dsp:nvSpPr>
        <dsp:cNvPr id="0" name=""/>
        <dsp:cNvSpPr/>
      </dsp:nvSpPr>
      <dsp:spPr>
        <a:xfrm rot="5400000">
          <a:off x="5218862" y="855164"/>
          <a:ext cx="867646" cy="582781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361950" lvl="1" indent="-361950" algn="l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s-ES" sz="2400" kern="1200" dirty="0" err="1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Furfural</a:t>
          </a:r>
          <a:endParaRPr lang="es-AR" sz="2400" kern="12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Arial"/>
          </a:endParaRPr>
        </a:p>
      </dsp:txBody>
      <dsp:txXfrm rot="5400000">
        <a:off x="5218862" y="855164"/>
        <a:ext cx="867646" cy="5827816"/>
      </dsp:txXfrm>
    </dsp:sp>
    <dsp:sp modelId="{49945319-E975-4193-BFF2-5E36CC771BE4}">
      <dsp:nvSpPr>
        <dsp:cNvPr id="0" name=""/>
        <dsp:cNvSpPr/>
      </dsp:nvSpPr>
      <dsp:spPr>
        <a:xfrm>
          <a:off x="0" y="3074020"/>
          <a:ext cx="2736994" cy="13901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kern="1200" dirty="0" smtClean="0">
              <a:solidFill>
                <a:schemeClr val="bg1"/>
              </a:solidFill>
              <a:latin typeface="Arial"/>
              <a:ea typeface="Times New Roman"/>
              <a:cs typeface="Arial"/>
            </a:rPr>
            <a:t>Productos de degradación de xilosa</a:t>
          </a:r>
          <a:endParaRPr lang="es-AR" sz="2400" kern="1200" dirty="0" smtClean="0">
            <a:solidFill>
              <a:schemeClr val="bg1"/>
            </a:solidFill>
            <a:latin typeface="Arial"/>
            <a:ea typeface="Times New Roman"/>
            <a:cs typeface="Times New Roman"/>
          </a:endParaRPr>
        </a:p>
      </dsp:txBody>
      <dsp:txXfrm>
        <a:off x="0" y="3074020"/>
        <a:ext cx="2736994" cy="1390104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FB0B3A3-F5F0-4BA7-A007-05453713448F}">
      <dsp:nvSpPr>
        <dsp:cNvPr id="0" name=""/>
        <dsp:cNvSpPr/>
      </dsp:nvSpPr>
      <dsp:spPr>
        <a:xfrm rot="5400000">
          <a:off x="5073133" y="-2739735"/>
          <a:ext cx="557757" cy="64330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66700" lvl="1" indent="-26670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s-ES" sz="2000" kern="12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Combustible</a:t>
          </a:r>
          <a:endParaRPr lang="es-AR" sz="2000" kern="12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Arial"/>
          </a:endParaRPr>
        </a:p>
      </dsp:txBody>
      <dsp:txXfrm rot="5400000">
        <a:off x="5073133" y="-2739735"/>
        <a:ext cx="557757" cy="6433094"/>
      </dsp:txXfrm>
    </dsp:sp>
    <dsp:sp modelId="{8A2EB18E-3EF0-4053-A9A3-27A58840B694}">
      <dsp:nvSpPr>
        <dsp:cNvPr id="0" name=""/>
        <dsp:cNvSpPr/>
      </dsp:nvSpPr>
      <dsp:spPr>
        <a:xfrm>
          <a:off x="0" y="2190"/>
          <a:ext cx="2135072" cy="9147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kern="1200" dirty="0" smtClean="0">
              <a:solidFill>
                <a:schemeClr val="bg1"/>
              </a:solidFill>
              <a:latin typeface="Arial"/>
              <a:ea typeface="Times New Roman"/>
              <a:cs typeface="Arial"/>
            </a:rPr>
            <a:t>Licores residuales de pulpado</a:t>
          </a:r>
          <a:endParaRPr lang="es-AR" sz="2000" kern="1200" dirty="0" smtClean="0">
            <a:solidFill>
              <a:schemeClr val="bg1"/>
            </a:solidFill>
            <a:latin typeface="Arial"/>
            <a:ea typeface="Times New Roman"/>
            <a:cs typeface="Times New Roman"/>
          </a:endParaRPr>
        </a:p>
      </dsp:txBody>
      <dsp:txXfrm>
        <a:off x="0" y="2190"/>
        <a:ext cx="2135072" cy="914796"/>
      </dsp:txXfrm>
    </dsp:sp>
    <dsp:sp modelId="{ED7891FA-C4B3-4BBD-9AA5-FD896C246DA5}">
      <dsp:nvSpPr>
        <dsp:cNvPr id="0" name=""/>
        <dsp:cNvSpPr/>
      </dsp:nvSpPr>
      <dsp:spPr>
        <a:xfrm rot="5400000">
          <a:off x="4451862" y="-1485292"/>
          <a:ext cx="1800298" cy="64330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66700" marR="0" lvl="1" indent="-266700" algn="l" defTabSz="8001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s-ES" sz="2000" kern="12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Dispersantes</a:t>
          </a:r>
          <a:endParaRPr lang="es-AR" sz="2000" kern="12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Arial"/>
          </a:endParaRPr>
        </a:p>
        <a:p>
          <a:pPr marL="266700" lvl="1" indent="-2667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err="1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Emulsificantes</a:t>
          </a:r>
          <a:endParaRPr lang="es-AR" sz="2000" kern="12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Times New Roman"/>
          </a:endParaRPr>
        </a:p>
        <a:p>
          <a:pPr marL="266700" lvl="1" indent="-2667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err="1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Secuestrantes</a:t>
          </a:r>
          <a:endParaRPr lang="es-AR" sz="2000" kern="12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Times New Roman"/>
          </a:endParaRPr>
        </a:p>
        <a:p>
          <a:pPr marL="266700" lvl="1" indent="-2667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Aditivos</a:t>
          </a:r>
          <a:endParaRPr lang="es-AR" sz="2000" kern="12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Times New Roman"/>
          </a:endParaRPr>
        </a:p>
        <a:p>
          <a:pPr marL="266700" lvl="1" indent="-2667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Adhesivos</a:t>
          </a:r>
          <a:endParaRPr lang="es-AR" sz="2000" kern="12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Times New Roman"/>
          </a:endParaRPr>
        </a:p>
        <a:p>
          <a:pPr marL="266700" lvl="1" indent="-2667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Co-reactivo de polímeros y resinas</a:t>
          </a:r>
          <a:endParaRPr lang="es-AR" sz="2000" kern="12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Times New Roman"/>
          </a:endParaRPr>
        </a:p>
      </dsp:txBody>
      <dsp:txXfrm rot="5400000">
        <a:off x="4451862" y="-1485292"/>
        <a:ext cx="1800298" cy="6433094"/>
      </dsp:txXfrm>
    </dsp:sp>
    <dsp:sp modelId="{4F916460-A398-467A-A678-FCB6DE3CA5C9}">
      <dsp:nvSpPr>
        <dsp:cNvPr id="0" name=""/>
        <dsp:cNvSpPr/>
      </dsp:nvSpPr>
      <dsp:spPr>
        <a:xfrm>
          <a:off x="0" y="1040192"/>
          <a:ext cx="2135072" cy="15548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kern="1200" dirty="0" smtClean="0">
              <a:solidFill>
                <a:schemeClr val="bg1"/>
              </a:solidFill>
              <a:latin typeface="Arial"/>
              <a:ea typeface="Times New Roman"/>
              <a:cs typeface="Arial"/>
            </a:rPr>
            <a:t>Lignina como polímeros </a:t>
          </a:r>
          <a:endParaRPr lang="es-AR" sz="2000" kern="1200" dirty="0" smtClean="0">
            <a:solidFill>
              <a:schemeClr val="bg1"/>
            </a:solidFill>
            <a:latin typeface="Arial"/>
            <a:ea typeface="Times New Roman"/>
            <a:cs typeface="Times New Roman"/>
          </a:endParaRPr>
        </a:p>
      </dsp:txBody>
      <dsp:txXfrm>
        <a:off x="0" y="1040192"/>
        <a:ext cx="2135072" cy="1554879"/>
      </dsp:txXfrm>
    </dsp:sp>
    <dsp:sp modelId="{8DCC0401-AE88-4626-8EC7-AC35BDDB54C7}">
      <dsp:nvSpPr>
        <dsp:cNvPr id="0" name=""/>
        <dsp:cNvSpPr/>
      </dsp:nvSpPr>
      <dsp:spPr>
        <a:xfrm rot="5400000">
          <a:off x="5088514" y="-131229"/>
          <a:ext cx="550772" cy="640789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s-ES" sz="2000" kern="12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Vainillina</a:t>
          </a:r>
          <a:endParaRPr lang="es-AR" sz="2000" kern="12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Arial"/>
          </a:endParaRPr>
        </a:p>
      </dsp:txBody>
      <dsp:txXfrm rot="5400000">
        <a:off x="5088514" y="-131229"/>
        <a:ext cx="550772" cy="6407899"/>
      </dsp:txXfrm>
    </dsp:sp>
    <dsp:sp modelId="{49945319-E975-4193-BFF2-5E36CC771BE4}">
      <dsp:nvSpPr>
        <dsp:cNvPr id="0" name=""/>
        <dsp:cNvSpPr/>
      </dsp:nvSpPr>
      <dsp:spPr>
        <a:xfrm>
          <a:off x="0" y="2720463"/>
          <a:ext cx="2159558" cy="6946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kern="1200" dirty="0" smtClean="0">
              <a:solidFill>
                <a:schemeClr val="bg1"/>
              </a:solidFill>
              <a:latin typeface="Arial"/>
              <a:ea typeface="Times New Roman"/>
              <a:cs typeface="Arial"/>
            </a:rPr>
            <a:t>Monómeros de lignina</a:t>
          </a:r>
          <a:endParaRPr lang="es-AR" sz="2000" kern="1200" dirty="0" smtClean="0">
            <a:solidFill>
              <a:schemeClr val="bg1"/>
            </a:solidFill>
            <a:latin typeface="Arial"/>
            <a:ea typeface="Times New Roman"/>
            <a:cs typeface="Times New Roman"/>
          </a:endParaRPr>
        </a:p>
      </dsp:txBody>
      <dsp:txXfrm>
        <a:off x="0" y="2720463"/>
        <a:ext cx="2159558" cy="694661"/>
      </dsp:txXfrm>
    </dsp:sp>
    <dsp:sp modelId="{250D1D6A-486A-4B78-B3E2-4AD54F3A2830}">
      <dsp:nvSpPr>
        <dsp:cNvPr id="0" name=""/>
        <dsp:cNvSpPr/>
      </dsp:nvSpPr>
      <dsp:spPr>
        <a:xfrm rot="5400000">
          <a:off x="4824010" y="862481"/>
          <a:ext cx="1079780" cy="640789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err="1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Dimetilsulfuro</a:t>
          </a:r>
          <a:r>
            <a:rPr lang="es-ES" sz="2000" kern="12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 (DMS)</a:t>
          </a:r>
          <a:endParaRPr lang="es-A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Dimetilsulfóxido (DMSO)</a:t>
          </a:r>
          <a:endParaRPr lang="es-AR" sz="2000" kern="12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Times New Roman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>
              <a:solidFill>
                <a:schemeClr val="bg2">
                  <a:lumMod val="10000"/>
                </a:schemeClr>
              </a:solidFill>
              <a:latin typeface="Arial"/>
              <a:ea typeface="Times New Roman"/>
              <a:cs typeface="Arial"/>
            </a:rPr>
            <a:t>Gas, aceite y carbón</a:t>
          </a:r>
          <a:endParaRPr lang="es-AR" sz="2000" kern="1200" dirty="0">
            <a:solidFill>
              <a:schemeClr val="bg2">
                <a:lumMod val="10000"/>
              </a:schemeClr>
            </a:solidFill>
            <a:latin typeface="Arial"/>
            <a:ea typeface="Times New Roman"/>
            <a:cs typeface="Times New Roman"/>
          </a:endParaRPr>
        </a:p>
      </dsp:txBody>
      <dsp:txXfrm rot="5400000">
        <a:off x="4824010" y="862481"/>
        <a:ext cx="1079780" cy="6407899"/>
      </dsp:txXfrm>
    </dsp:sp>
    <dsp:sp modelId="{CDB7E0CD-9028-4B8E-9D87-CD46725CF7AD}">
      <dsp:nvSpPr>
        <dsp:cNvPr id="0" name=""/>
        <dsp:cNvSpPr/>
      </dsp:nvSpPr>
      <dsp:spPr>
        <a:xfrm>
          <a:off x="0" y="3620232"/>
          <a:ext cx="2159558" cy="8923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R="0" lvl="0" algn="ctr" defTabSz="889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es-ES" sz="2000" kern="1200" dirty="0" smtClean="0">
              <a:solidFill>
                <a:schemeClr val="bg1"/>
              </a:solidFill>
              <a:latin typeface="Arial"/>
              <a:ea typeface="Times New Roman"/>
              <a:cs typeface="Arial"/>
            </a:rPr>
            <a:t>Productos de degradación de la lignina</a:t>
          </a:r>
          <a:endParaRPr lang="es-AR" sz="2000" kern="1200" dirty="0">
            <a:solidFill>
              <a:schemeClr val="bg1"/>
            </a:solidFill>
          </a:endParaRPr>
        </a:p>
      </dsp:txBody>
      <dsp:txXfrm>
        <a:off x="0" y="3620232"/>
        <a:ext cx="2159558" cy="892396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927E2F3-3F2B-4A90-8BD4-78BFF8FEB083}">
      <dsp:nvSpPr>
        <dsp:cNvPr id="0" name=""/>
        <dsp:cNvSpPr/>
      </dsp:nvSpPr>
      <dsp:spPr>
        <a:xfrm rot="5400000">
          <a:off x="4307305" y="-2569046"/>
          <a:ext cx="1147627" cy="657422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400" kern="1200" dirty="0" smtClean="0"/>
            <a:t>4.5-5.5 USD/kg para farmacéuticas</a:t>
          </a:r>
          <a:endParaRPr lang="es-AR" sz="2400" kern="1200" dirty="0"/>
        </a:p>
      </dsp:txBody>
      <dsp:txXfrm rot="5400000">
        <a:off x="4307305" y="-2569046"/>
        <a:ext cx="1147627" cy="6574223"/>
      </dsp:txXfrm>
    </dsp:sp>
    <dsp:sp modelId="{ACBEDE64-33CD-440B-A977-C954CC0D0886}">
      <dsp:nvSpPr>
        <dsp:cNvPr id="0" name=""/>
        <dsp:cNvSpPr/>
      </dsp:nvSpPr>
      <dsp:spPr>
        <a:xfrm>
          <a:off x="0" y="797"/>
          <a:ext cx="1593336" cy="14345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kern="1200" smtClean="0"/>
            <a:t>Xilitol</a:t>
          </a:r>
          <a:endParaRPr lang="es-AR" sz="2400" kern="1200"/>
        </a:p>
      </dsp:txBody>
      <dsp:txXfrm>
        <a:off x="0" y="797"/>
        <a:ext cx="1593336" cy="1434534"/>
      </dsp:txXfrm>
    </dsp:sp>
    <dsp:sp modelId="{CF7E18D4-4CFA-41E6-BD18-1A16D394BC40}">
      <dsp:nvSpPr>
        <dsp:cNvPr id="0" name=""/>
        <dsp:cNvSpPr/>
      </dsp:nvSpPr>
      <dsp:spPr>
        <a:xfrm rot="5400000">
          <a:off x="3800510" y="-700996"/>
          <a:ext cx="2164551" cy="658066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400" kern="1200" dirty="0" smtClean="0"/>
            <a:t>Valor comercial 15 USD/kg (2005)</a:t>
          </a:r>
          <a:endParaRPr lang="es-AR" sz="2400" kern="1200" dirty="0"/>
        </a:p>
        <a:p>
          <a:pPr marL="457200" lvl="2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400" kern="1200" dirty="0" smtClean="0"/>
            <a:t>A partir de lignina: 1-2 USD/kg más costosa que la proviene de guayacol</a:t>
          </a:r>
          <a:endParaRPr lang="es-AR" sz="2400" kern="1200" dirty="0"/>
        </a:p>
        <a:p>
          <a:pPr marL="685800" lvl="3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400" kern="1200" dirty="0" smtClean="0"/>
            <a:t>muy apreciada por los fabricantes de chocolates y de perfumes (particularmente en Europa y Japón)</a:t>
          </a:r>
          <a:endParaRPr lang="es-AR" sz="2400" kern="1200" dirty="0"/>
        </a:p>
      </dsp:txBody>
      <dsp:txXfrm rot="5400000">
        <a:off x="3800510" y="-700996"/>
        <a:ext cx="2164551" cy="6580662"/>
      </dsp:txXfrm>
    </dsp:sp>
    <dsp:sp modelId="{A3AC221A-B4AE-42C5-B974-3317A302D67D}">
      <dsp:nvSpPr>
        <dsp:cNvPr id="0" name=""/>
        <dsp:cNvSpPr/>
      </dsp:nvSpPr>
      <dsp:spPr>
        <a:xfrm>
          <a:off x="0" y="1872067"/>
          <a:ext cx="1591784" cy="14345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kern="1200" dirty="0" smtClean="0"/>
            <a:t>Vainillina</a:t>
          </a:r>
          <a:endParaRPr lang="es-AR" sz="2400" kern="1200" dirty="0"/>
        </a:p>
      </dsp:txBody>
      <dsp:txXfrm>
        <a:off x="0" y="1872067"/>
        <a:ext cx="1591784" cy="1434534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19974E-F47F-4C00-8D65-DE4338EFCF26}">
      <dsp:nvSpPr>
        <dsp:cNvPr id="0" name=""/>
        <dsp:cNvSpPr/>
      </dsp:nvSpPr>
      <dsp:spPr>
        <a:xfrm rot="5400000">
          <a:off x="5620436" y="-2405932"/>
          <a:ext cx="608762" cy="557629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s-ES" sz="2400" kern="1200" dirty="0" smtClean="0"/>
            <a:t>0,31-1,32 USD/L entre 2005 y 2015</a:t>
          </a:r>
          <a:endParaRPr lang="es-AR" sz="2400" kern="1200" dirty="0"/>
        </a:p>
        <a:p>
          <a:pPr marL="228600" lvl="1" indent="-228600" algn="l" defTabSz="10668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s-ES" sz="2400" kern="1200" smtClean="0"/>
            <a:t>0,39 USD/L en febrero de 2015</a:t>
          </a:r>
          <a:endParaRPr lang="es-AR" sz="2400" kern="1200"/>
        </a:p>
      </dsp:txBody>
      <dsp:txXfrm rot="5400000">
        <a:off x="5620436" y="-2405932"/>
        <a:ext cx="608762" cy="5576299"/>
      </dsp:txXfrm>
    </dsp:sp>
    <dsp:sp modelId="{60329C3E-4B33-48A7-BD4E-E1060BC44653}">
      <dsp:nvSpPr>
        <dsp:cNvPr id="0" name=""/>
        <dsp:cNvSpPr/>
      </dsp:nvSpPr>
      <dsp:spPr>
        <a:xfrm>
          <a:off x="0" y="1740"/>
          <a:ext cx="3136668" cy="7609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2400" kern="1200" dirty="0" smtClean="0"/>
            <a:t>Etanol</a:t>
          </a:r>
        </a:p>
        <a:p>
          <a:pPr lvl="0" algn="ctr" defTabSz="10668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2400" kern="1200" dirty="0" smtClean="0"/>
            <a:t>(muy fluctuante)</a:t>
          </a:r>
          <a:endParaRPr lang="es-AR" sz="2400" kern="1200" dirty="0"/>
        </a:p>
      </dsp:txBody>
      <dsp:txXfrm>
        <a:off x="0" y="1740"/>
        <a:ext cx="3136668" cy="760953"/>
      </dsp:txXfrm>
    </dsp:sp>
    <dsp:sp modelId="{D97345AD-EC25-4021-A88D-7B3E969AACF1}">
      <dsp:nvSpPr>
        <dsp:cNvPr id="0" name=""/>
        <dsp:cNvSpPr/>
      </dsp:nvSpPr>
      <dsp:spPr>
        <a:xfrm rot="5400000">
          <a:off x="5620436" y="-1606931"/>
          <a:ext cx="608762" cy="557629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s-AR" sz="2400" kern="1200" smtClean="0"/>
            <a:t>1300-1400 </a:t>
          </a:r>
          <a:r>
            <a:rPr lang="es-ES" sz="2400" kern="1200" smtClean="0"/>
            <a:t>USD</a:t>
          </a:r>
          <a:r>
            <a:rPr lang="es-AR" sz="2400" kern="1200" smtClean="0"/>
            <a:t>/t</a:t>
          </a:r>
          <a:endParaRPr lang="es-AR" sz="2400" kern="1200"/>
        </a:p>
      </dsp:txBody>
      <dsp:txXfrm rot="5400000">
        <a:off x="5620436" y="-1606931"/>
        <a:ext cx="608762" cy="5576299"/>
      </dsp:txXfrm>
    </dsp:sp>
    <dsp:sp modelId="{D46177EB-DA42-4E6C-9F30-36D365BE98CA}">
      <dsp:nvSpPr>
        <dsp:cNvPr id="0" name=""/>
        <dsp:cNvSpPr/>
      </dsp:nvSpPr>
      <dsp:spPr>
        <a:xfrm>
          <a:off x="0" y="800741"/>
          <a:ext cx="3136668" cy="7609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2400" kern="1200" dirty="0" err="1" smtClean="0"/>
            <a:t>Furfural</a:t>
          </a:r>
          <a:r>
            <a:rPr lang="es-AR" sz="2400" kern="1200" dirty="0" smtClean="0"/>
            <a:t> y sus derivados</a:t>
          </a:r>
          <a:endParaRPr lang="es-AR" sz="2400" kern="1200" dirty="0"/>
        </a:p>
      </dsp:txBody>
      <dsp:txXfrm>
        <a:off x="0" y="800741"/>
        <a:ext cx="3136668" cy="760953"/>
      </dsp:txXfrm>
    </dsp:sp>
    <dsp:sp modelId="{2A7F8D13-37A0-496A-AC3B-F8C44B782826}">
      <dsp:nvSpPr>
        <dsp:cNvPr id="0" name=""/>
        <dsp:cNvSpPr/>
      </dsp:nvSpPr>
      <dsp:spPr>
        <a:xfrm rot="5400000">
          <a:off x="5620436" y="-807929"/>
          <a:ext cx="608762" cy="557629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s-AR" sz="2400" kern="1200" smtClean="0"/>
            <a:t>200 - 300 </a:t>
          </a:r>
          <a:r>
            <a:rPr lang="es-ES" sz="2400" kern="1200" smtClean="0"/>
            <a:t>USD</a:t>
          </a:r>
          <a:r>
            <a:rPr lang="es-AR" sz="2400" kern="1200" smtClean="0"/>
            <a:t>/t </a:t>
          </a:r>
          <a:endParaRPr lang="es-AR" sz="2400" kern="1200"/>
        </a:p>
      </dsp:txBody>
      <dsp:txXfrm rot="5400000">
        <a:off x="5620436" y="-807929"/>
        <a:ext cx="608762" cy="5576299"/>
      </dsp:txXfrm>
    </dsp:sp>
    <dsp:sp modelId="{C49F0CF6-C609-48AB-BCB7-D29A9BDD5572}">
      <dsp:nvSpPr>
        <dsp:cNvPr id="0" name=""/>
        <dsp:cNvSpPr/>
      </dsp:nvSpPr>
      <dsp:spPr>
        <a:xfrm>
          <a:off x="0" y="1599743"/>
          <a:ext cx="3136668" cy="7609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2400" kern="1200" smtClean="0"/>
            <a:t>Jarabe de xilosa</a:t>
          </a:r>
          <a:endParaRPr lang="es-AR" sz="2400" kern="1200"/>
        </a:p>
      </dsp:txBody>
      <dsp:txXfrm>
        <a:off x="0" y="1599743"/>
        <a:ext cx="3136668" cy="760953"/>
      </dsp:txXfrm>
    </dsp:sp>
    <dsp:sp modelId="{3285F9D2-CF95-4E40-885E-A20ADD58563D}">
      <dsp:nvSpPr>
        <dsp:cNvPr id="0" name=""/>
        <dsp:cNvSpPr/>
      </dsp:nvSpPr>
      <dsp:spPr>
        <a:xfrm rot="5400000">
          <a:off x="5620436" y="-8928"/>
          <a:ext cx="608762" cy="557629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s-AR" sz="2400" kern="1200" smtClean="0"/>
            <a:t>1000 </a:t>
          </a:r>
          <a:r>
            <a:rPr lang="es-ES" sz="2400" kern="1200" smtClean="0"/>
            <a:t>USD</a:t>
          </a:r>
          <a:r>
            <a:rPr lang="es-AR" sz="2400" kern="1200" smtClean="0"/>
            <a:t>/t</a:t>
          </a:r>
          <a:endParaRPr lang="es-AR" sz="2400" kern="1200"/>
        </a:p>
      </dsp:txBody>
      <dsp:txXfrm rot="5400000">
        <a:off x="5620436" y="-8928"/>
        <a:ext cx="608762" cy="5576299"/>
      </dsp:txXfrm>
    </dsp:sp>
    <dsp:sp modelId="{D6E0D4E1-1214-4D67-8599-5DEE166E3226}">
      <dsp:nvSpPr>
        <dsp:cNvPr id="0" name=""/>
        <dsp:cNvSpPr/>
      </dsp:nvSpPr>
      <dsp:spPr>
        <a:xfrm>
          <a:off x="0" y="2398744"/>
          <a:ext cx="3136668" cy="7609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2400" kern="1200" smtClean="0"/>
            <a:t>Pulpas de disolución</a:t>
          </a:r>
          <a:endParaRPr lang="es-AR" sz="2400" kern="1200"/>
        </a:p>
      </dsp:txBody>
      <dsp:txXfrm>
        <a:off x="0" y="2398744"/>
        <a:ext cx="3136668" cy="760953"/>
      </dsp:txXfrm>
    </dsp:sp>
    <dsp:sp modelId="{B9664748-04B1-46F9-A08D-C2358B8696B4}">
      <dsp:nvSpPr>
        <dsp:cNvPr id="0" name=""/>
        <dsp:cNvSpPr/>
      </dsp:nvSpPr>
      <dsp:spPr>
        <a:xfrm rot="5400000">
          <a:off x="5620436" y="790072"/>
          <a:ext cx="608762" cy="557629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s-AR" sz="2400" kern="1200" smtClean="0"/>
            <a:t>700-1000 </a:t>
          </a:r>
          <a:r>
            <a:rPr lang="es-ES" sz="2400" kern="1200" smtClean="0"/>
            <a:t>USD</a:t>
          </a:r>
          <a:r>
            <a:rPr lang="es-AR" sz="2400" kern="1200" smtClean="0"/>
            <a:t>/t </a:t>
          </a:r>
          <a:endParaRPr lang="es-AR" sz="2400" kern="1200"/>
        </a:p>
      </dsp:txBody>
      <dsp:txXfrm rot="5400000">
        <a:off x="5620436" y="790072"/>
        <a:ext cx="608762" cy="5576299"/>
      </dsp:txXfrm>
    </dsp:sp>
    <dsp:sp modelId="{0D4DB50B-8129-4746-B025-8B6ED93D6109}">
      <dsp:nvSpPr>
        <dsp:cNvPr id="0" name=""/>
        <dsp:cNvSpPr/>
      </dsp:nvSpPr>
      <dsp:spPr>
        <a:xfrm>
          <a:off x="0" y="3197745"/>
          <a:ext cx="3136668" cy="7609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2400" kern="1200" smtClean="0"/>
            <a:t>Lignina alcalina</a:t>
          </a:r>
          <a:endParaRPr lang="es-AR" sz="2400" kern="1200"/>
        </a:p>
      </dsp:txBody>
      <dsp:txXfrm>
        <a:off x="0" y="3197745"/>
        <a:ext cx="3136668" cy="760953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0C16D7B-0016-489F-9D41-68A3E65ABF5B}">
      <dsp:nvSpPr>
        <dsp:cNvPr id="0" name=""/>
        <dsp:cNvSpPr/>
      </dsp:nvSpPr>
      <dsp:spPr>
        <a:xfrm rot="5400000">
          <a:off x="6178169" y="-1901309"/>
          <a:ext cx="433946" cy="434573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 smtClean="0"/>
            <a:t>Planta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piloto</a:t>
          </a:r>
          <a:r>
            <a:rPr lang="en-US" sz="1600" kern="1200" dirty="0" smtClean="0"/>
            <a:t> de 10 kg/</a:t>
          </a:r>
          <a:r>
            <a:rPr lang="en-US" sz="1600" kern="1200" dirty="0" err="1" smtClean="0"/>
            <a:t>semana</a:t>
          </a:r>
          <a:r>
            <a:rPr lang="en-US" sz="1600" kern="1200" dirty="0" smtClean="0"/>
            <a:t> </a:t>
          </a:r>
          <a:endParaRPr lang="es-AR" sz="1600" kern="1200" dirty="0"/>
        </a:p>
      </dsp:txBody>
      <dsp:txXfrm rot="5400000">
        <a:off x="6178169" y="-1901309"/>
        <a:ext cx="433946" cy="4345730"/>
      </dsp:txXfrm>
    </dsp:sp>
    <dsp:sp modelId="{A8317602-420A-4A69-98EB-F4089AA988E4}">
      <dsp:nvSpPr>
        <dsp:cNvPr id="0" name=""/>
        <dsp:cNvSpPr/>
      </dsp:nvSpPr>
      <dsp:spPr>
        <a:xfrm>
          <a:off x="944" y="338"/>
          <a:ext cx="4221332" cy="542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FPInnovations</a:t>
          </a:r>
          <a:endParaRPr lang="es-AR" sz="1600" kern="1200" dirty="0"/>
        </a:p>
      </dsp:txBody>
      <dsp:txXfrm>
        <a:off x="944" y="338"/>
        <a:ext cx="4221332" cy="542433"/>
      </dsp:txXfrm>
    </dsp:sp>
    <dsp:sp modelId="{4332197B-BBDD-43ED-8864-F8A23CF7A816}">
      <dsp:nvSpPr>
        <dsp:cNvPr id="0" name=""/>
        <dsp:cNvSpPr/>
      </dsp:nvSpPr>
      <dsp:spPr>
        <a:xfrm rot="5400000">
          <a:off x="6178169" y="-1331754"/>
          <a:ext cx="433946" cy="434573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 smtClean="0"/>
            <a:t>Planta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piloto</a:t>
          </a:r>
          <a:r>
            <a:rPr lang="en-US" sz="1600" kern="1200" dirty="0" smtClean="0"/>
            <a:t> de 35-50 kg/</a:t>
          </a:r>
          <a:r>
            <a:rPr lang="en-US" sz="1600" kern="1200" dirty="0" err="1" smtClean="0"/>
            <a:t>día</a:t>
          </a:r>
          <a:endParaRPr lang="es-AR" sz="1600" kern="1200" dirty="0"/>
        </a:p>
      </dsp:txBody>
      <dsp:txXfrm rot="5400000">
        <a:off x="6178169" y="-1331754"/>
        <a:ext cx="433946" cy="4345730"/>
      </dsp:txXfrm>
    </dsp:sp>
    <dsp:sp modelId="{C0E29E37-FEBF-408D-B771-0415A6B2FB1B}">
      <dsp:nvSpPr>
        <dsp:cNvPr id="0" name=""/>
        <dsp:cNvSpPr/>
      </dsp:nvSpPr>
      <dsp:spPr>
        <a:xfrm>
          <a:off x="944" y="569893"/>
          <a:ext cx="4221332" cy="542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U.S. Forest Service's Forest Products Laboratory</a:t>
          </a:r>
          <a:endParaRPr lang="es-AR" sz="1600" kern="1200" dirty="0"/>
        </a:p>
      </dsp:txBody>
      <dsp:txXfrm>
        <a:off x="944" y="569893"/>
        <a:ext cx="4221332" cy="542433"/>
      </dsp:txXfrm>
    </dsp:sp>
    <dsp:sp modelId="{0A85B7FD-CA1D-49A1-938A-DC127AC22322}">
      <dsp:nvSpPr>
        <dsp:cNvPr id="0" name=""/>
        <dsp:cNvSpPr/>
      </dsp:nvSpPr>
      <dsp:spPr>
        <a:xfrm rot="5400000">
          <a:off x="6178169" y="-762199"/>
          <a:ext cx="433946" cy="434573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 smtClean="0"/>
            <a:t>Planta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demostrativa</a:t>
          </a:r>
          <a:r>
            <a:rPr lang="en-US" sz="1600" kern="1200" dirty="0" smtClean="0"/>
            <a:t> de 500kg/</a:t>
          </a:r>
          <a:r>
            <a:rPr lang="en-US" sz="1600" kern="1200" dirty="0" err="1" smtClean="0"/>
            <a:t>día</a:t>
          </a:r>
          <a:r>
            <a:rPr lang="en-US" sz="1600" kern="1200" dirty="0" smtClean="0"/>
            <a:t> </a:t>
          </a:r>
          <a:endParaRPr lang="es-AR" sz="1600" kern="1200" dirty="0"/>
        </a:p>
      </dsp:txBody>
      <dsp:txXfrm rot="5400000">
        <a:off x="6178169" y="-762199"/>
        <a:ext cx="433946" cy="4345730"/>
      </dsp:txXfrm>
    </dsp:sp>
    <dsp:sp modelId="{33AE4938-A72B-4C0F-A84F-5630FAAF675C}">
      <dsp:nvSpPr>
        <dsp:cNvPr id="0" name=""/>
        <dsp:cNvSpPr/>
      </dsp:nvSpPr>
      <dsp:spPr>
        <a:xfrm>
          <a:off x="944" y="1139448"/>
          <a:ext cx="4221332" cy="542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University of Maine en </a:t>
          </a:r>
          <a:r>
            <a:rPr lang="en-US" sz="1600" kern="1200" dirty="0" err="1" smtClean="0"/>
            <a:t>colaboración</a:t>
          </a:r>
          <a:r>
            <a:rPr lang="en-US" sz="1600" kern="1200" dirty="0" smtClean="0"/>
            <a:t> con </a:t>
          </a:r>
          <a:r>
            <a:rPr lang="en-US" sz="1600" kern="1200" dirty="0" err="1" smtClean="0"/>
            <a:t>empresas</a:t>
          </a:r>
          <a:endParaRPr lang="es-AR" sz="1600" kern="1200" dirty="0"/>
        </a:p>
      </dsp:txBody>
      <dsp:txXfrm>
        <a:off x="944" y="1139448"/>
        <a:ext cx="4221332" cy="542433"/>
      </dsp:txXfrm>
    </dsp:sp>
    <dsp:sp modelId="{19C3AA95-D904-4F6F-9485-540F3569C124}">
      <dsp:nvSpPr>
        <dsp:cNvPr id="0" name=""/>
        <dsp:cNvSpPr/>
      </dsp:nvSpPr>
      <dsp:spPr>
        <a:xfrm rot="5400000">
          <a:off x="6178169" y="-192644"/>
          <a:ext cx="433946" cy="434573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 smtClean="0"/>
            <a:t>Planta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piloto</a:t>
          </a:r>
          <a:r>
            <a:rPr lang="en-US" sz="1600" kern="1200" dirty="0" smtClean="0"/>
            <a:t> 100 kg/</a:t>
          </a:r>
          <a:r>
            <a:rPr lang="en-US" sz="1600" kern="1200" dirty="0" err="1" smtClean="0"/>
            <a:t>semana</a:t>
          </a:r>
          <a:r>
            <a:rPr lang="en-US" sz="1600" kern="1200" dirty="0" smtClean="0"/>
            <a:t> </a:t>
          </a:r>
          <a:endParaRPr lang="es-AR" sz="1600" kern="1200" dirty="0"/>
        </a:p>
      </dsp:txBody>
      <dsp:txXfrm rot="5400000">
        <a:off x="6178169" y="-192644"/>
        <a:ext cx="433946" cy="4345730"/>
      </dsp:txXfrm>
    </dsp:sp>
    <dsp:sp modelId="{46C537A4-7D7F-42AA-A2D0-238CF42482E3}">
      <dsp:nvSpPr>
        <dsp:cNvPr id="0" name=""/>
        <dsp:cNvSpPr/>
      </dsp:nvSpPr>
      <dsp:spPr>
        <a:xfrm>
          <a:off x="944" y="1709003"/>
          <a:ext cx="4221332" cy="542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Alberta Innovates</a:t>
          </a:r>
          <a:endParaRPr lang="es-AR" sz="1600" kern="1200" dirty="0"/>
        </a:p>
      </dsp:txBody>
      <dsp:txXfrm>
        <a:off x="944" y="1709003"/>
        <a:ext cx="4221332" cy="542433"/>
      </dsp:txXfrm>
    </dsp:sp>
    <dsp:sp modelId="{613BDE6A-6DCA-47C4-B440-7BFC4D87B324}">
      <dsp:nvSpPr>
        <dsp:cNvPr id="0" name=""/>
        <dsp:cNvSpPr/>
      </dsp:nvSpPr>
      <dsp:spPr>
        <a:xfrm rot="5400000">
          <a:off x="6178169" y="376910"/>
          <a:ext cx="433946" cy="434573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 smtClean="0"/>
            <a:t>Planta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piloto</a:t>
          </a:r>
          <a:r>
            <a:rPr lang="en-US" sz="1600" kern="1200" dirty="0" smtClean="0"/>
            <a:t> de 4 t/</a:t>
          </a:r>
          <a:r>
            <a:rPr lang="en-US" sz="1600" kern="1200" dirty="0" err="1" smtClean="0"/>
            <a:t>año</a:t>
          </a:r>
          <a:r>
            <a:rPr lang="en-US" sz="1600" kern="1200" dirty="0" smtClean="0"/>
            <a:t> </a:t>
          </a:r>
          <a:endParaRPr lang="es-AR" sz="1600" kern="1200" dirty="0"/>
        </a:p>
      </dsp:txBody>
      <dsp:txXfrm rot="5400000">
        <a:off x="6178169" y="376910"/>
        <a:ext cx="433946" cy="4345730"/>
      </dsp:txXfrm>
    </dsp:sp>
    <dsp:sp modelId="{723525D4-C343-4532-9896-CAD004CA109D}">
      <dsp:nvSpPr>
        <dsp:cNvPr id="0" name=""/>
        <dsp:cNvSpPr/>
      </dsp:nvSpPr>
      <dsp:spPr>
        <a:xfrm>
          <a:off x="944" y="2278558"/>
          <a:ext cx="4221332" cy="542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BioVision</a:t>
          </a:r>
          <a:r>
            <a:rPr lang="en-US" sz="1600" kern="1200" dirty="0" smtClean="0"/>
            <a:t> Technologies</a:t>
          </a:r>
          <a:endParaRPr lang="es-AR" sz="1600" kern="1200" dirty="0"/>
        </a:p>
      </dsp:txBody>
      <dsp:txXfrm>
        <a:off x="944" y="2278558"/>
        <a:ext cx="4221332" cy="542433"/>
      </dsp:txXfrm>
    </dsp:sp>
    <dsp:sp modelId="{29A883CD-4ECA-470B-9983-7BAC626CFAC1}">
      <dsp:nvSpPr>
        <dsp:cNvPr id="0" name=""/>
        <dsp:cNvSpPr/>
      </dsp:nvSpPr>
      <dsp:spPr>
        <a:xfrm rot="5400000">
          <a:off x="6178169" y="946465"/>
          <a:ext cx="433946" cy="434573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 smtClean="0"/>
            <a:t>Planta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demostrativa</a:t>
          </a:r>
          <a:r>
            <a:rPr lang="en-US" sz="1600" kern="1200" dirty="0" smtClean="0"/>
            <a:t> de 1 t/</a:t>
          </a:r>
          <a:r>
            <a:rPr lang="en-US" sz="1600" kern="1200" dirty="0" err="1" smtClean="0"/>
            <a:t>día</a:t>
          </a:r>
          <a:r>
            <a:rPr lang="en-US" sz="1600" kern="1200" dirty="0" smtClean="0"/>
            <a:t> </a:t>
          </a:r>
          <a:endParaRPr lang="es-AR" sz="1600" kern="1200" dirty="0"/>
        </a:p>
      </dsp:txBody>
      <dsp:txXfrm rot="5400000">
        <a:off x="6178169" y="946465"/>
        <a:ext cx="433946" cy="4345730"/>
      </dsp:txXfrm>
    </dsp:sp>
    <dsp:sp modelId="{209949E8-CFE3-4C24-AD94-FDE9975FC014}">
      <dsp:nvSpPr>
        <dsp:cNvPr id="0" name=""/>
        <dsp:cNvSpPr/>
      </dsp:nvSpPr>
      <dsp:spPr>
        <a:xfrm>
          <a:off x="944" y="2848114"/>
          <a:ext cx="4221332" cy="542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Celluforce</a:t>
          </a:r>
          <a:r>
            <a:rPr lang="en-US" sz="1600" kern="1200" dirty="0" smtClean="0"/>
            <a:t> Inc.</a:t>
          </a:r>
          <a:endParaRPr lang="es-AR" sz="1600" kern="1200" dirty="0"/>
        </a:p>
      </dsp:txBody>
      <dsp:txXfrm>
        <a:off x="944" y="2848114"/>
        <a:ext cx="4221332" cy="542433"/>
      </dsp:txXfrm>
    </dsp:sp>
    <dsp:sp modelId="{B8484A30-6B01-4F6B-A5A1-CF98D5AFEC63}">
      <dsp:nvSpPr>
        <dsp:cNvPr id="0" name=""/>
        <dsp:cNvSpPr/>
      </dsp:nvSpPr>
      <dsp:spPr>
        <a:xfrm rot="5400000">
          <a:off x="6178169" y="1516020"/>
          <a:ext cx="433946" cy="434573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 smtClean="0"/>
            <a:t>Planta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demostrativa</a:t>
          </a:r>
          <a:r>
            <a:rPr lang="en-US" sz="1600" kern="1200" dirty="0" smtClean="0"/>
            <a:t> de 100 kg/</a:t>
          </a:r>
          <a:r>
            <a:rPr lang="en-US" sz="1600" kern="1200" dirty="0" err="1" smtClean="0"/>
            <a:t>día</a:t>
          </a:r>
          <a:r>
            <a:rPr lang="en-US" sz="1600" kern="1200" dirty="0" smtClean="0"/>
            <a:t> </a:t>
          </a:r>
          <a:endParaRPr lang="es-AR" sz="1600" kern="1200" dirty="0"/>
        </a:p>
      </dsp:txBody>
      <dsp:txXfrm rot="5400000">
        <a:off x="6178169" y="1516020"/>
        <a:ext cx="433946" cy="4345730"/>
      </dsp:txXfrm>
    </dsp:sp>
    <dsp:sp modelId="{9C021873-9AB8-4D12-8366-8D954C6E9A7F}">
      <dsp:nvSpPr>
        <dsp:cNvPr id="0" name=""/>
        <dsp:cNvSpPr/>
      </dsp:nvSpPr>
      <dsp:spPr>
        <a:xfrm>
          <a:off x="944" y="3417669"/>
          <a:ext cx="4221332" cy="542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Inventia</a:t>
          </a:r>
          <a:endParaRPr lang="es-AR" sz="1600" kern="1200" dirty="0"/>
        </a:p>
      </dsp:txBody>
      <dsp:txXfrm>
        <a:off x="944" y="3417669"/>
        <a:ext cx="4221332" cy="542433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20F24AE-B9FF-4EB5-977E-F5368915B2CF}">
      <dsp:nvSpPr>
        <dsp:cNvPr id="0" name=""/>
        <dsp:cNvSpPr/>
      </dsp:nvSpPr>
      <dsp:spPr>
        <a:xfrm>
          <a:off x="0" y="18416"/>
          <a:ext cx="8373616" cy="6493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kern="1200" dirty="0" smtClean="0"/>
            <a:t>Implementar un nuevo concepto de </a:t>
          </a:r>
          <a:r>
            <a:rPr lang="es-ES" sz="2800" kern="1200" dirty="0" smtClean="0"/>
            <a:t>desarrollo </a:t>
          </a:r>
          <a:r>
            <a:rPr lang="es-AR" sz="2800" kern="1200" dirty="0" smtClean="0"/>
            <a:t>local</a:t>
          </a:r>
          <a:endParaRPr lang="es-AR" sz="2800" kern="1200" dirty="0"/>
        </a:p>
      </dsp:txBody>
      <dsp:txXfrm>
        <a:off x="0" y="18416"/>
        <a:ext cx="8373616" cy="649350"/>
      </dsp:txXfrm>
    </dsp:sp>
    <dsp:sp modelId="{9EB5EA1D-562F-4556-B11B-C3556B56EDD0}">
      <dsp:nvSpPr>
        <dsp:cNvPr id="0" name=""/>
        <dsp:cNvSpPr/>
      </dsp:nvSpPr>
      <dsp:spPr>
        <a:xfrm>
          <a:off x="0" y="710966"/>
          <a:ext cx="8373616" cy="6493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kern="1200" smtClean="0"/>
            <a:t>Desarrollar polos industriales a partir de biomasa</a:t>
          </a:r>
          <a:endParaRPr lang="es-AR" sz="2800" kern="1200"/>
        </a:p>
      </dsp:txBody>
      <dsp:txXfrm>
        <a:off x="0" y="710966"/>
        <a:ext cx="8373616" cy="649350"/>
      </dsp:txXfrm>
    </dsp:sp>
    <dsp:sp modelId="{130B7294-924A-4350-B3C0-AB97D36D1BC5}">
      <dsp:nvSpPr>
        <dsp:cNvPr id="0" name=""/>
        <dsp:cNvSpPr/>
      </dsp:nvSpPr>
      <dsp:spPr>
        <a:xfrm>
          <a:off x="0" y="1403517"/>
          <a:ext cx="8373616" cy="6493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kern="1200" dirty="0" smtClean="0"/>
            <a:t>Mejorar la rentabilidad del sector foresto industrial</a:t>
          </a:r>
          <a:endParaRPr lang="es-AR" sz="2800" kern="1200" dirty="0"/>
        </a:p>
      </dsp:txBody>
      <dsp:txXfrm>
        <a:off x="0" y="1403517"/>
        <a:ext cx="8373616" cy="649350"/>
      </dsp:txXfrm>
    </dsp:sp>
    <dsp:sp modelId="{93D462AE-1743-4DE8-9CC9-96ABA0D4C4E5}">
      <dsp:nvSpPr>
        <dsp:cNvPr id="0" name=""/>
        <dsp:cNvSpPr/>
      </dsp:nvSpPr>
      <dsp:spPr>
        <a:xfrm>
          <a:off x="0" y="2096067"/>
          <a:ext cx="8373616" cy="6493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kern="1200" smtClean="0"/>
            <a:t>Convertir industrias tradicionales en modernas</a:t>
          </a:r>
          <a:endParaRPr lang="es-AR" sz="2800" kern="1200"/>
        </a:p>
      </dsp:txBody>
      <dsp:txXfrm>
        <a:off x="0" y="2096067"/>
        <a:ext cx="8373616" cy="649350"/>
      </dsp:txXfrm>
    </dsp:sp>
    <dsp:sp modelId="{F24806EB-8287-4C94-967B-DA8C56DBD3CA}">
      <dsp:nvSpPr>
        <dsp:cNvPr id="0" name=""/>
        <dsp:cNvSpPr/>
      </dsp:nvSpPr>
      <dsp:spPr>
        <a:xfrm>
          <a:off x="0" y="2788617"/>
          <a:ext cx="8373616" cy="6493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kern="1200" smtClean="0"/>
            <a:t>Disminuir la contaminación ambiental</a:t>
          </a:r>
          <a:endParaRPr lang="es-AR" sz="2800" kern="1200"/>
        </a:p>
      </dsp:txBody>
      <dsp:txXfrm>
        <a:off x="0" y="2788617"/>
        <a:ext cx="8373616" cy="6493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51435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s-ES_tradnl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 sz="2400">
                <a:latin typeface="Times New Roman" pitchFamily="18" charset="0"/>
              </a:endParaRPr>
            </a:p>
          </p:txBody>
        </p:sp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_tradnl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_tradnl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_tradnl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_tradnl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_tradnl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_tradnl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_tradnl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_tradnl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_tradnl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_tradnl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9832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371600"/>
            <a:ext cx="6019800" cy="165735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9832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3200400"/>
            <a:ext cx="6019800" cy="131445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s-ES" smtClean="0"/>
              <a:t>Haga clic para modificar el estilo de subtítulo del patrón</a:t>
            </a:r>
            <a:endParaRPr lang="es-ES_tradnl"/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6300"/>
            <a:ext cx="2133600" cy="342900"/>
          </a:xfrm>
        </p:spPr>
        <p:txBody>
          <a:bodyPr/>
          <a:lstStyle>
            <a:lvl1pPr>
              <a:defRPr smtClean="0"/>
            </a:lvl1pPr>
          </a:lstStyle>
          <a:p>
            <a:fld id="{7A847CFC-816F-41D0-AAC0-9BF4FEBC753E}" type="datetimeFigureOut">
              <a:rPr lang="es-ES" smtClean="0"/>
              <a:pPr/>
              <a:t>11/05/2015</a:t>
            </a:fld>
            <a:endParaRPr lang="es-E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endParaRPr lang="es-E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847CFC-816F-41D0-AAC0-9BF4FEBC753E}" type="datetimeFigureOut">
              <a:rPr lang="es-ES" smtClean="0"/>
              <a:pPr/>
              <a:t>11/05/2015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847CFC-816F-41D0-AAC0-9BF4FEBC753E}" type="datetimeFigureOut">
              <a:rPr lang="es-ES" smtClean="0"/>
              <a:pPr/>
              <a:t>11/05/2015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5900"/>
            <a:ext cx="4038600" cy="2914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4038600" cy="2914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847CFC-816F-41D0-AAC0-9BF4FEBC753E}" type="datetimeFigureOut">
              <a:rPr lang="es-ES" smtClean="0"/>
              <a:pPr/>
              <a:t>11/05/2015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847CFC-816F-41D0-AAC0-9BF4FEBC753E}" type="datetimeFigureOut">
              <a:rPr lang="es-ES" smtClean="0"/>
              <a:pPr/>
              <a:t>11/05/2015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847CFC-816F-41D0-AAC0-9BF4FEBC753E}" type="datetimeFigureOut">
              <a:rPr lang="es-ES" smtClean="0"/>
              <a:pPr/>
              <a:t>11/05/2015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847CFC-816F-41D0-AAC0-9BF4FEBC753E}" type="datetimeFigureOut">
              <a:rPr lang="es-ES" smtClean="0"/>
              <a:pPr/>
              <a:t>11/05/2015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847CFC-816F-41D0-AAC0-9BF4FEBC753E}" type="datetimeFigureOut">
              <a:rPr lang="es-ES" smtClean="0"/>
              <a:pPr/>
              <a:t>11/05/2015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847CFC-816F-41D0-AAC0-9BF4FEBC753E}" type="datetimeFigureOut">
              <a:rPr lang="es-ES" smtClean="0"/>
              <a:pPr/>
              <a:t>11/05/2015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847CFC-816F-41D0-AAC0-9BF4FEBC753E}" type="datetimeFigureOut">
              <a:rPr lang="es-ES" smtClean="0"/>
              <a:pPr/>
              <a:t>11/05/2015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342900"/>
            <a:ext cx="2057400" cy="405765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42900"/>
            <a:ext cx="6019800" cy="40576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847CFC-816F-41D0-AAC0-9BF4FEBC753E}" type="datetimeFigureOut">
              <a:rPr lang="es-ES" smtClean="0"/>
              <a:pPr/>
              <a:t>11/05/2015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08360"/>
            <a:ext cx="8229600" cy="438983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682729"/>
            <a:ext cx="2133600" cy="3429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686300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910094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457200" y="208360"/>
            <a:ext cx="8229600" cy="85486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00151"/>
            <a:ext cx="4038600" cy="16418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200151"/>
            <a:ext cx="4038600" cy="16418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57200" y="2956322"/>
            <a:ext cx="4038600" cy="16418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8200" y="2956322"/>
            <a:ext cx="4038600" cy="16418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228B8-95D3-499B-BA8D-569E352E5DA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/>
            </a:lvl1pPr>
          </a:lstStyle>
          <a:p>
            <a:endParaRPr lang="es-E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2133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 Black" pitchFamily="34" charset="0"/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0"/>
            <a:ext cx="9144000" cy="409575"/>
            <a:chOff x="0" y="0"/>
            <a:chExt cx="5760" cy="344"/>
          </a:xfrm>
        </p:grpSpPr>
        <p:sp>
          <p:nvSpPr>
            <p:cNvPr id="97285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s-ES_tradnl" sz="2400">
                <a:latin typeface="Times New Roman" pitchFamily="18" charset="0"/>
              </a:endParaRPr>
            </a:p>
          </p:txBody>
        </p:sp>
        <p:sp>
          <p:nvSpPr>
            <p:cNvPr id="97286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 sz="2400">
                <a:latin typeface="Times New Roman" pitchFamily="18" charset="0"/>
              </a:endParaRPr>
            </a:p>
          </p:txBody>
        </p:sp>
        <p:sp>
          <p:nvSpPr>
            <p:cNvPr id="97287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>
                <a:solidFill>
                  <a:schemeClr val="hlink"/>
                </a:solidFill>
              </a:endParaRPr>
            </a:p>
          </p:txBody>
        </p:sp>
        <p:sp>
          <p:nvSpPr>
            <p:cNvPr id="97288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>
                <a:solidFill>
                  <a:schemeClr val="hlink"/>
                </a:solidFill>
              </a:endParaRPr>
            </a:p>
          </p:txBody>
        </p:sp>
        <p:sp>
          <p:nvSpPr>
            <p:cNvPr id="97289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>
                <a:solidFill>
                  <a:schemeClr val="accent2"/>
                </a:solidFill>
              </a:endParaRPr>
            </a:p>
          </p:txBody>
        </p:sp>
        <p:sp>
          <p:nvSpPr>
            <p:cNvPr id="97290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>
                <a:solidFill>
                  <a:schemeClr val="hlink"/>
                </a:solidFill>
              </a:endParaRPr>
            </a:p>
          </p:txBody>
        </p:sp>
        <p:sp>
          <p:nvSpPr>
            <p:cNvPr id="97291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 sz="2400">
                <a:latin typeface="Times New Roman" pitchFamily="18" charset="0"/>
              </a:endParaRPr>
            </a:p>
          </p:txBody>
        </p:sp>
        <p:sp>
          <p:nvSpPr>
            <p:cNvPr id="97292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>
                <a:solidFill>
                  <a:schemeClr val="accent2"/>
                </a:solidFill>
              </a:endParaRPr>
            </a:p>
          </p:txBody>
        </p:sp>
        <p:sp>
          <p:nvSpPr>
            <p:cNvPr id="97293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42900"/>
            <a:ext cx="82296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cambiar el estilo de título	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85900"/>
            <a:ext cx="822960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97296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fld id="{7A847CFC-816F-41D0-AAC0-9BF4FEBC753E}" type="datetimeFigureOut">
              <a:rPr lang="es-ES" smtClean="0"/>
              <a:pPr/>
              <a:t>11/05/2015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0" r:id="rId1"/>
    <p:sldLayoutId id="2147484141" r:id="rId2"/>
    <p:sldLayoutId id="2147484142" r:id="rId3"/>
    <p:sldLayoutId id="2147484143" r:id="rId4"/>
    <p:sldLayoutId id="2147484144" r:id="rId5"/>
    <p:sldLayoutId id="2147484145" r:id="rId6"/>
    <p:sldLayoutId id="2147484146" r:id="rId7"/>
    <p:sldLayoutId id="2147484147" r:id="rId8"/>
    <p:sldLayoutId id="2147484148" r:id="rId9"/>
    <p:sldLayoutId id="2147484149" r:id="rId10"/>
    <p:sldLayoutId id="2147484150" r:id="rId11"/>
    <p:sldLayoutId id="2147484151" r:id="rId12"/>
    <p:sldLayoutId id="2147484152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wmf"/><Relationship Id="rId18" Type="http://schemas.openxmlformats.org/officeDocument/2006/relationships/image" Target="../media/image20.wmf"/><Relationship Id="rId3" Type="http://schemas.openxmlformats.org/officeDocument/2006/relationships/diagramLayout" Target="../diagrams/layout3.xml"/><Relationship Id="rId21" Type="http://schemas.openxmlformats.org/officeDocument/2006/relationships/image" Target="../media/image23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17" Type="http://schemas.openxmlformats.org/officeDocument/2006/relationships/image" Target="../media/image19.jpeg"/><Relationship Id="rId2" Type="http://schemas.openxmlformats.org/officeDocument/2006/relationships/diagramData" Target="../diagrams/data3.xml"/><Relationship Id="rId16" Type="http://schemas.openxmlformats.org/officeDocument/2006/relationships/image" Target="../media/image18.wmf"/><Relationship Id="rId20" Type="http://schemas.openxmlformats.org/officeDocument/2006/relationships/image" Target="../media/image22.wmf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openxmlformats.org/officeDocument/2006/relationships/image" Target="../media/image13.jpeg"/><Relationship Id="rId5" Type="http://schemas.openxmlformats.org/officeDocument/2006/relationships/diagramColors" Target="../diagrams/colors3.xml"/><Relationship Id="rId15" Type="http://schemas.openxmlformats.org/officeDocument/2006/relationships/image" Target="../media/image17.png"/><Relationship Id="rId10" Type="http://schemas.openxmlformats.org/officeDocument/2006/relationships/image" Target="../media/image12.jpeg"/><Relationship Id="rId19" Type="http://schemas.openxmlformats.org/officeDocument/2006/relationships/image" Target="../media/image21.jpe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1.jpeg"/><Relationship Id="rId1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ciforestal.com.uy/el-mundo/5262-new-big-investment-in-pulp-mill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3219822"/>
            <a:ext cx="2592288" cy="9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2987824" y="1635646"/>
            <a:ext cx="5760640" cy="1656184"/>
          </a:xfrm>
        </p:spPr>
        <p:txBody>
          <a:bodyPr>
            <a:noAutofit/>
          </a:bodyPr>
          <a:lstStyle/>
          <a:p>
            <a:r>
              <a:rPr lang="es-AR" sz="3200" dirty="0" err="1" smtClean="0">
                <a:solidFill>
                  <a:schemeClr val="bg1"/>
                </a:solidFill>
              </a:rPr>
              <a:t>Biorrefenirías</a:t>
            </a:r>
            <a:r>
              <a:rPr lang="es-AR" sz="3200" dirty="0" smtClean="0">
                <a:solidFill>
                  <a:schemeClr val="bg1"/>
                </a:solidFill>
              </a:rPr>
              <a:t> </a:t>
            </a:r>
            <a:r>
              <a:rPr lang="es-AR" sz="3200" dirty="0">
                <a:solidFill>
                  <a:schemeClr val="bg1"/>
                </a:solidFill>
              </a:rPr>
              <a:t>y </a:t>
            </a:r>
            <a:r>
              <a:rPr lang="es-AR" sz="3200" dirty="0" err="1" smtClean="0">
                <a:solidFill>
                  <a:schemeClr val="bg1"/>
                </a:solidFill>
              </a:rPr>
              <a:t>Bioproductos</a:t>
            </a:r>
            <a:r>
              <a:rPr lang="es-AR" sz="3200" dirty="0" smtClean="0">
                <a:solidFill>
                  <a:schemeClr val="bg1"/>
                </a:solidFill>
              </a:rPr>
              <a:t> a </a:t>
            </a:r>
            <a:r>
              <a:rPr lang="es-AR" sz="3200" dirty="0">
                <a:solidFill>
                  <a:schemeClr val="bg1"/>
                </a:solidFill>
              </a:rPr>
              <a:t>partir de materias primas </a:t>
            </a:r>
            <a:r>
              <a:rPr lang="es-AR" sz="3200" dirty="0" err="1">
                <a:solidFill>
                  <a:schemeClr val="bg1"/>
                </a:solidFill>
              </a:rPr>
              <a:t>lignocelulósicas</a:t>
            </a:r>
            <a:r>
              <a:rPr lang="es-AR" sz="3200" dirty="0">
                <a:solidFill>
                  <a:schemeClr val="bg1"/>
                </a:solidFill>
              </a:rPr>
              <a:t/>
            </a:r>
            <a:br>
              <a:rPr lang="es-AR" sz="3200" dirty="0">
                <a:solidFill>
                  <a:schemeClr val="bg1"/>
                </a:solidFill>
              </a:rPr>
            </a:br>
            <a:endParaRPr lang="es-AR" sz="2000" dirty="0">
              <a:solidFill>
                <a:schemeClr val="bg1"/>
              </a:solidFill>
            </a:endParaRPr>
          </a:p>
        </p:txBody>
      </p:sp>
      <p:sp>
        <p:nvSpPr>
          <p:cNvPr id="11" name="10 Subtítulo"/>
          <p:cNvSpPr>
            <a:spLocks noGrp="1"/>
          </p:cNvSpPr>
          <p:nvPr>
            <p:ph type="subTitle" idx="1"/>
          </p:nvPr>
        </p:nvSpPr>
        <p:spPr>
          <a:xfrm>
            <a:off x="611560" y="3435846"/>
            <a:ext cx="5688632" cy="1296144"/>
          </a:xfrm>
        </p:spPr>
        <p:txBody>
          <a:bodyPr>
            <a:noAutofit/>
          </a:bodyPr>
          <a:lstStyle/>
          <a:p>
            <a:r>
              <a:rPr lang="es-AR" sz="1800" b="1" dirty="0" smtClean="0">
                <a:latin typeface="Bookman Old Style" pitchFamily="18" charset="0"/>
              </a:rPr>
              <a:t>Dra. María Cristina </a:t>
            </a:r>
            <a:r>
              <a:rPr lang="es-AR" sz="1800" b="1" dirty="0" err="1" smtClean="0">
                <a:latin typeface="Bookman Old Style" pitchFamily="18" charset="0"/>
              </a:rPr>
              <a:t>Area</a:t>
            </a:r>
            <a:endParaRPr lang="es-AR" sz="1800" b="1" dirty="0" smtClean="0">
              <a:latin typeface="Bookman Old Style" pitchFamily="18" charset="0"/>
            </a:endParaRPr>
          </a:p>
          <a:p>
            <a:r>
              <a:rPr lang="es-AR" sz="1400" dirty="0" smtClean="0">
                <a:latin typeface="Bookman Old Style" pitchFamily="18" charset="0"/>
              </a:rPr>
              <a:t>Programa </a:t>
            </a:r>
            <a:r>
              <a:rPr lang="es-AR" sz="1400" dirty="0" smtClean="0">
                <a:latin typeface="Bookman Old Style" pitchFamily="18" charset="0"/>
              </a:rPr>
              <a:t>de Celulosa y Papel (PROCYP)</a:t>
            </a:r>
            <a:br>
              <a:rPr lang="es-AR" sz="1400" dirty="0" smtClean="0">
                <a:latin typeface="Bookman Old Style" pitchFamily="18" charset="0"/>
              </a:rPr>
            </a:br>
            <a:r>
              <a:rPr lang="es-AR" sz="1400" dirty="0" smtClean="0">
                <a:latin typeface="Bookman Old Style" pitchFamily="18" charset="0"/>
              </a:rPr>
              <a:t>Instituto de Materiales de Misiones (IMAM) UNaM-CONICET</a:t>
            </a:r>
            <a:br>
              <a:rPr lang="es-AR" sz="1400" dirty="0" smtClean="0">
                <a:latin typeface="Bookman Old Style" pitchFamily="18" charset="0"/>
              </a:rPr>
            </a:br>
            <a:endParaRPr lang="es-AR" sz="1400" dirty="0" smtClean="0">
              <a:latin typeface="Bookman Old Style" pitchFamily="18" charset="0"/>
            </a:endParaRPr>
          </a:p>
          <a:p>
            <a:r>
              <a:rPr lang="es-AR" sz="1400" dirty="0" smtClean="0">
                <a:latin typeface="Bookman Old Style" pitchFamily="18" charset="0"/>
              </a:rPr>
              <a:t>Fundación Ambiente y Desarrollo</a:t>
            </a:r>
          </a:p>
        </p:txBody>
      </p:sp>
      <p:pic>
        <p:nvPicPr>
          <p:cNvPr id="5" name="94 Imagen" descr="unnamed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512" y="141480"/>
            <a:ext cx="1296144" cy="1041559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2843808" y="123478"/>
            <a:ext cx="60486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 smtClean="0"/>
              <a:t>Panel: </a:t>
            </a:r>
            <a:br>
              <a:rPr lang="es-AR" sz="2400" dirty="0" smtClean="0"/>
            </a:br>
            <a:r>
              <a:rPr lang="es-AR" sz="2400" dirty="0" smtClean="0"/>
              <a:t>La innovación de vanguardia:  lo que vendrá en la industria celulósico-papelera</a:t>
            </a:r>
            <a:endParaRPr lang="en-US" sz="24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0392" y="4303613"/>
            <a:ext cx="802963" cy="788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err="1" smtClean="0"/>
              <a:t>Bioeconomía</a:t>
            </a:r>
            <a:endParaRPr lang="en-GB" dirty="0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51880225"/>
              </p:ext>
            </p:extLst>
          </p:nvPr>
        </p:nvGraphicFramePr>
        <p:xfrm>
          <a:off x="457200" y="1485900"/>
          <a:ext cx="8229600" cy="2914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BIORREFINERÍA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s-ES" sz="2800" dirty="0" smtClean="0"/>
              <a:t>Estructura que integra procesos de producción de combustibles y productos químicos a partir de biomasa </a:t>
            </a:r>
          </a:p>
          <a:p>
            <a:pPr lvl="1">
              <a:lnSpc>
                <a:spcPct val="110000"/>
              </a:lnSpc>
              <a:spcBef>
                <a:spcPts val="1200"/>
              </a:spcBef>
            </a:pPr>
            <a:r>
              <a:rPr lang="es-ES" sz="2800" dirty="0" smtClean="0"/>
              <a:t>bioetanol, biogás, otros combustibles, polímeros, plásticos, otros 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s-ES" sz="2800" dirty="0" smtClean="0"/>
              <a:t>Concepto análogo al de refinerías de petróleo</a:t>
            </a:r>
          </a:p>
          <a:p>
            <a:pPr lvl="1">
              <a:lnSpc>
                <a:spcPct val="110000"/>
              </a:lnSpc>
              <a:spcBef>
                <a:spcPts val="1200"/>
              </a:spcBef>
            </a:pPr>
            <a:r>
              <a:rPr lang="es-ES" sz="2800" dirty="0" smtClean="0"/>
              <a:t>usando recursos renovables</a:t>
            </a: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 cstate="print"/>
          <a:srcRect t="22083" r="17708"/>
          <a:stretch>
            <a:fillRect/>
          </a:stretch>
        </p:blipFill>
        <p:spPr bwMode="auto">
          <a:xfrm>
            <a:off x="6948264" y="4029912"/>
            <a:ext cx="1734748" cy="918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 descr="C:\Users\Cristina\AppData\Local\Microsoft\Windows\Temporary Internet Files\Content.IE5\5FLYLEEM\MC900239547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4826" y="411510"/>
            <a:ext cx="1797710" cy="1091108"/>
          </a:xfrm>
          <a:prstGeom prst="rect">
            <a:avLst/>
          </a:prstGeom>
          <a:noFill/>
        </p:spPr>
      </p:pic>
      <p:pic>
        <p:nvPicPr>
          <p:cNvPr id="1029" name="Picture 5" descr="C:\Users\Cristina\AppData\Local\Microsoft\Windows\Temporary Internet Files\Content.IE5\5FLYLEEM\MC900431897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2320" y="2715766"/>
            <a:ext cx="1423293" cy="1148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29 Grupo"/>
          <p:cNvGrpSpPr/>
          <p:nvPr/>
        </p:nvGrpSpPr>
        <p:grpSpPr>
          <a:xfrm>
            <a:off x="179513" y="339502"/>
            <a:ext cx="8724355" cy="4715637"/>
            <a:chOff x="179512" y="436602"/>
            <a:chExt cx="8724355" cy="6235036"/>
          </a:xfrm>
        </p:grpSpPr>
        <p:sp>
          <p:nvSpPr>
            <p:cNvPr id="5" name="4 CuadroTexto"/>
            <p:cNvSpPr txBox="1"/>
            <p:nvPr/>
          </p:nvSpPr>
          <p:spPr>
            <a:xfrm>
              <a:off x="179512" y="3149609"/>
              <a:ext cx="1584088" cy="714527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r>
                <a:rPr lang="es-AR" sz="2800" dirty="0" smtClean="0">
                  <a:solidFill>
                    <a:schemeClr val="bg1"/>
                  </a:solidFill>
                </a:rPr>
                <a:t>Biomasa</a:t>
              </a:r>
              <a:endParaRPr lang="es-AR" sz="2800" dirty="0">
                <a:solidFill>
                  <a:schemeClr val="bg1"/>
                </a:solidFill>
              </a:endParaRPr>
            </a:p>
          </p:txBody>
        </p:sp>
        <p:sp>
          <p:nvSpPr>
            <p:cNvPr id="6" name="5 CuadroTexto"/>
            <p:cNvSpPr txBox="1"/>
            <p:nvPr/>
          </p:nvSpPr>
          <p:spPr>
            <a:xfrm>
              <a:off x="1907704" y="1084673"/>
              <a:ext cx="2735044" cy="96671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s-AR" sz="2000" dirty="0" smtClean="0">
                  <a:solidFill>
                    <a:schemeClr val="bg1"/>
                  </a:solidFill>
                </a:rPr>
                <a:t>Plataforma bioquímica</a:t>
              </a:r>
            </a:p>
            <a:p>
              <a:pPr algn="ctr"/>
              <a:r>
                <a:rPr lang="es-AR" sz="2000" dirty="0" smtClean="0">
                  <a:solidFill>
                    <a:schemeClr val="bg1"/>
                  </a:solidFill>
                </a:rPr>
                <a:t>(de azúcares)</a:t>
              </a:r>
              <a:endParaRPr lang="es-AR" sz="2000" dirty="0">
                <a:solidFill>
                  <a:schemeClr val="bg1"/>
                </a:solidFill>
              </a:endParaRPr>
            </a:p>
          </p:txBody>
        </p:sp>
        <p:sp>
          <p:nvSpPr>
            <p:cNvPr id="7" name="6 CuadroTexto"/>
            <p:cNvSpPr txBox="1"/>
            <p:nvPr/>
          </p:nvSpPr>
          <p:spPr>
            <a:xfrm>
              <a:off x="1907704" y="5045114"/>
              <a:ext cx="3046027" cy="96671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s-AR" sz="2000" dirty="0" smtClean="0">
                  <a:solidFill>
                    <a:schemeClr val="bg1"/>
                  </a:solidFill>
                </a:rPr>
                <a:t>Plataforma termoquímica</a:t>
              </a:r>
            </a:p>
            <a:p>
              <a:pPr algn="ctr"/>
              <a:r>
                <a:rPr lang="es-AR" sz="2000" dirty="0" smtClean="0">
                  <a:solidFill>
                    <a:schemeClr val="bg1"/>
                  </a:solidFill>
                </a:rPr>
                <a:t>(</a:t>
              </a:r>
              <a:r>
                <a:rPr lang="es-AR" sz="2000" dirty="0" err="1" smtClean="0">
                  <a:solidFill>
                    <a:schemeClr val="bg1"/>
                  </a:solidFill>
                </a:rPr>
                <a:t>Syngas</a:t>
              </a:r>
              <a:r>
                <a:rPr lang="es-AR" sz="2000" dirty="0" smtClean="0">
                  <a:solidFill>
                    <a:schemeClr val="bg1"/>
                  </a:solidFill>
                </a:rPr>
                <a:t>)</a:t>
              </a:r>
              <a:endParaRPr lang="es-AR" sz="2000" dirty="0">
                <a:solidFill>
                  <a:schemeClr val="bg1"/>
                </a:solidFill>
              </a:endParaRPr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7164288" y="3102462"/>
              <a:ext cx="1739579" cy="13870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s-AR" sz="2000" dirty="0" smtClean="0"/>
                <a:t>Combustibles</a:t>
              </a:r>
            </a:p>
            <a:p>
              <a:pPr algn="ctr"/>
              <a:r>
                <a:rPr lang="es-AR" sz="2000" dirty="0" smtClean="0"/>
                <a:t>Químicos</a:t>
              </a:r>
            </a:p>
            <a:p>
              <a:pPr algn="ctr"/>
              <a:r>
                <a:rPr lang="es-AR" sz="2000" dirty="0" smtClean="0"/>
                <a:t>Materiales</a:t>
              </a:r>
              <a:endParaRPr lang="es-AR" sz="2000" dirty="0"/>
            </a:p>
          </p:txBody>
        </p:sp>
        <p:sp>
          <p:nvSpPr>
            <p:cNvPr id="9" name="8 CuadroTexto"/>
            <p:cNvSpPr txBox="1"/>
            <p:nvPr/>
          </p:nvSpPr>
          <p:spPr>
            <a:xfrm>
              <a:off x="2699792" y="3172325"/>
              <a:ext cx="1444626" cy="714527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s-AR" sz="2800" dirty="0" smtClean="0"/>
                <a:t>Energía</a:t>
              </a:r>
              <a:endParaRPr lang="es-AR" sz="2800" dirty="0"/>
            </a:p>
          </p:txBody>
        </p:sp>
        <p:sp>
          <p:nvSpPr>
            <p:cNvPr id="10" name="9 Flecha doblada"/>
            <p:cNvSpPr/>
            <p:nvPr/>
          </p:nvSpPr>
          <p:spPr>
            <a:xfrm>
              <a:off x="899591" y="1198276"/>
              <a:ext cx="936104" cy="1800200"/>
            </a:xfrm>
            <a:prstGeom prst="ben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000">
                <a:solidFill>
                  <a:schemeClr val="tx1"/>
                </a:solidFill>
              </a:endParaRPr>
            </a:p>
          </p:txBody>
        </p:sp>
        <p:sp>
          <p:nvSpPr>
            <p:cNvPr id="11" name="10 Flecha doblada"/>
            <p:cNvSpPr/>
            <p:nvPr/>
          </p:nvSpPr>
          <p:spPr>
            <a:xfrm rot="10800000" flipH="1">
              <a:off x="899592" y="3872913"/>
              <a:ext cx="936104" cy="1800200"/>
            </a:xfrm>
            <a:prstGeom prst="bentArrow">
              <a:avLst>
                <a:gd name="adj1" fmla="val 25000"/>
                <a:gd name="adj2" fmla="val 24052"/>
                <a:gd name="adj3" fmla="val 25000"/>
                <a:gd name="adj4" fmla="val 4375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000">
                <a:solidFill>
                  <a:schemeClr val="tx1"/>
                </a:solidFill>
              </a:endParaRPr>
            </a:p>
          </p:txBody>
        </p:sp>
        <p:sp>
          <p:nvSpPr>
            <p:cNvPr id="12" name="11 Flecha doblada"/>
            <p:cNvSpPr/>
            <p:nvPr/>
          </p:nvSpPr>
          <p:spPr>
            <a:xfrm rot="16200000" flipH="1" flipV="1">
              <a:off x="7003521" y="1814293"/>
              <a:ext cx="1689686" cy="648071"/>
            </a:xfrm>
            <a:prstGeom prst="ben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000">
                <a:solidFill>
                  <a:schemeClr val="tx1"/>
                </a:solidFill>
              </a:endParaRPr>
            </a:p>
          </p:txBody>
        </p:sp>
        <p:sp>
          <p:nvSpPr>
            <p:cNvPr id="13" name="12 Flecha doblada"/>
            <p:cNvSpPr/>
            <p:nvPr/>
          </p:nvSpPr>
          <p:spPr>
            <a:xfrm rot="5400000" flipH="1">
              <a:off x="7067539" y="4949091"/>
              <a:ext cx="1545825" cy="663893"/>
            </a:xfrm>
            <a:prstGeom prst="ben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>
                <a:solidFill>
                  <a:schemeClr val="tx1"/>
                </a:solidFill>
              </a:endParaRPr>
            </a:p>
          </p:txBody>
        </p:sp>
        <p:sp>
          <p:nvSpPr>
            <p:cNvPr id="15" name="14 Flecha abajo"/>
            <p:cNvSpPr/>
            <p:nvPr/>
          </p:nvSpPr>
          <p:spPr>
            <a:xfrm>
              <a:off x="3221680" y="2045544"/>
              <a:ext cx="432048" cy="115212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000"/>
            </a:p>
          </p:txBody>
        </p:sp>
        <p:sp>
          <p:nvSpPr>
            <p:cNvPr id="16" name="15 CuadroTexto"/>
            <p:cNvSpPr txBox="1"/>
            <p:nvPr/>
          </p:nvSpPr>
          <p:spPr>
            <a:xfrm>
              <a:off x="2051719" y="2175221"/>
              <a:ext cx="1255472" cy="546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2000" dirty="0" smtClean="0"/>
                <a:t>Residuos</a:t>
              </a:r>
              <a:endParaRPr lang="es-AR" sz="2000" dirty="0"/>
            </a:p>
          </p:txBody>
        </p:sp>
        <p:sp>
          <p:nvSpPr>
            <p:cNvPr id="21" name="20 Flecha derecha"/>
            <p:cNvSpPr/>
            <p:nvPr/>
          </p:nvSpPr>
          <p:spPr>
            <a:xfrm>
              <a:off x="5004047" y="5313073"/>
              <a:ext cx="576064" cy="36004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000"/>
            </a:p>
          </p:txBody>
        </p:sp>
        <p:sp>
          <p:nvSpPr>
            <p:cNvPr id="23" name="22 Flecha doblada"/>
            <p:cNvSpPr/>
            <p:nvPr/>
          </p:nvSpPr>
          <p:spPr>
            <a:xfrm flipV="1">
              <a:off x="4788024" y="6003463"/>
              <a:ext cx="720080" cy="526534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719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000">
                <a:solidFill>
                  <a:schemeClr val="tx1"/>
                </a:solidFill>
              </a:endParaRPr>
            </a:p>
          </p:txBody>
        </p:sp>
        <p:sp>
          <p:nvSpPr>
            <p:cNvPr id="24" name="23 CuadroTexto"/>
            <p:cNvSpPr txBox="1"/>
            <p:nvPr/>
          </p:nvSpPr>
          <p:spPr>
            <a:xfrm>
              <a:off x="5589105" y="5189130"/>
              <a:ext cx="1071127" cy="546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2000" dirty="0" err="1" smtClean="0"/>
                <a:t>Pirólisis</a:t>
              </a:r>
              <a:endParaRPr lang="es-AR" sz="2000" dirty="0"/>
            </a:p>
          </p:txBody>
        </p:sp>
        <p:sp>
          <p:nvSpPr>
            <p:cNvPr id="25" name="24 Flecha doblada"/>
            <p:cNvSpPr/>
            <p:nvPr/>
          </p:nvSpPr>
          <p:spPr>
            <a:xfrm>
              <a:off x="4788024" y="4445470"/>
              <a:ext cx="720080" cy="561178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719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000">
                <a:solidFill>
                  <a:schemeClr val="tx1"/>
                </a:solidFill>
              </a:endParaRPr>
            </a:p>
          </p:txBody>
        </p:sp>
        <p:sp>
          <p:nvSpPr>
            <p:cNvPr id="26" name="25 CuadroTexto"/>
            <p:cNvSpPr txBox="1"/>
            <p:nvPr/>
          </p:nvSpPr>
          <p:spPr>
            <a:xfrm>
              <a:off x="5508104" y="6125234"/>
              <a:ext cx="1582484" cy="546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2000" dirty="0" smtClean="0"/>
                <a:t>Gasificación</a:t>
              </a:r>
              <a:endParaRPr lang="es-AR" sz="2000" dirty="0"/>
            </a:p>
          </p:txBody>
        </p:sp>
        <p:sp>
          <p:nvSpPr>
            <p:cNvPr id="27" name="26 CuadroTexto"/>
            <p:cNvSpPr txBox="1"/>
            <p:nvPr/>
          </p:nvSpPr>
          <p:spPr>
            <a:xfrm>
              <a:off x="5508104" y="4253026"/>
              <a:ext cx="1553630" cy="546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2000" dirty="0" smtClean="0"/>
                <a:t>Combustión</a:t>
              </a:r>
              <a:endParaRPr lang="es-AR" sz="2000" dirty="0"/>
            </a:p>
          </p:txBody>
        </p:sp>
        <p:sp>
          <p:nvSpPr>
            <p:cNvPr id="28" name="27 Flecha doblada"/>
            <p:cNvSpPr/>
            <p:nvPr/>
          </p:nvSpPr>
          <p:spPr>
            <a:xfrm flipH="1">
              <a:off x="4211960" y="3244914"/>
              <a:ext cx="2160240" cy="862070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719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000">
                <a:solidFill>
                  <a:schemeClr val="tx1"/>
                </a:solidFill>
              </a:endParaRPr>
            </a:p>
          </p:txBody>
        </p:sp>
        <p:sp>
          <p:nvSpPr>
            <p:cNvPr id="29" name="28 Cerrar llave"/>
            <p:cNvSpPr/>
            <p:nvPr/>
          </p:nvSpPr>
          <p:spPr>
            <a:xfrm>
              <a:off x="7236296" y="5261138"/>
              <a:ext cx="216024" cy="1224136"/>
            </a:xfrm>
            <a:prstGeom prst="rightBrac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4" name="33 Flecha doblada"/>
            <p:cNvSpPr/>
            <p:nvPr/>
          </p:nvSpPr>
          <p:spPr>
            <a:xfrm flipV="1">
              <a:off x="4716016" y="1700808"/>
              <a:ext cx="720080" cy="720080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719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000">
                <a:solidFill>
                  <a:schemeClr val="tx1"/>
                </a:solidFill>
              </a:endParaRPr>
            </a:p>
          </p:txBody>
        </p:sp>
        <p:sp>
          <p:nvSpPr>
            <p:cNvPr id="35" name="34 Flecha doblada"/>
            <p:cNvSpPr/>
            <p:nvPr/>
          </p:nvSpPr>
          <p:spPr>
            <a:xfrm>
              <a:off x="4716016" y="476672"/>
              <a:ext cx="720080" cy="718054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719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000">
                <a:solidFill>
                  <a:schemeClr val="tx1"/>
                </a:solidFill>
              </a:endParaRPr>
            </a:p>
          </p:txBody>
        </p:sp>
        <p:sp>
          <p:nvSpPr>
            <p:cNvPr id="36" name="35 CuadroTexto"/>
            <p:cNvSpPr txBox="1"/>
            <p:nvPr/>
          </p:nvSpPr>
          <p:spPr>
            <a:xfrm>
              <a:off x="5364087" y="476671"/>
              <a:ext cx="1031051" cy="5043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dirty="0" smtClean="0"/>
                <a:t>Pulpado</a:t>
              </a:r>
              <a:endParaRPr lang="es-AR" dirty="0"/>
            </a:p>
          </p:txBody>
        </p:sp>
        <p:sp>
          <p:nvSpPr>
            <p:cNvPr id="38" name="37 CuadroTexto"/>
            <p:cNvSpPr txBox="1"/>
            <p:nvPr/>
          </p:nvSpPr>
          <p:spPr>
            <a:xfrm>
              <a:off x="5436095" y="2060848"/>
              <a:ext cx="1890261" cy="5043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dirty="0" smtClean="0"/>
                <a:t>Fraccionamiento</a:t>
              </a:r>
              <a:endParaRPr lang="es-AR" dirty="0"/>
            </a:p>
          </p:txBody>
        </p:sp>
        <p:sp>
          <p:nvSpPr>
            <p:cNvPr id="39" name="38 Cerrar llave"/>
            <p:cNvSpPr/>
            <p:nvPr/>
          </p:nvSpPr>
          <p:spPr>
            <a:xfrm>
              <a:off x="7236296" y="436602"/>
              <a:ext cx="216024" cy="2088232"/>
            </a:xfrm>
            <a:prstGeom prst="rightBrac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</p:spTree>
    <p:extLst>
      <p:ext uri="{BB962C8B-B14F-4D97-AF65-F5344CB8AC3E}">
        <p14:creationId xmlns:p14="http://schemas.microsoft.com/office/powerpoint/2010/main" xmlns="" val="240412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259984"/>
            <a:ext cx="8568952" cy="871606"/>
          </a:xfrm>
        </p:spPr>
        <p:txBody>
          <a:bodyPr>
            <a:normAutofit fontScale="90000"/>
          </a:bodyPr>
          <a:lstStyle/>
          <a:p>
            <a:r>
              <a:rPr lang="es-ES" sz="3600" dirty="0" smtClean="0"/>
              <a:t>Biorrefinería de plataforma química: Procesos</a:t>
            </a:r>
            <a:endParaRPr lang="es-AR" sz="3600" dirty="0"/>
          </a:p>
        </p:txBody>
      </p:sp>
      <p:sp>
        <p:nvSpPr>
          <p:cNvPr id="38915" name="AutoShape 3"/>
          <p:cNvSpPr>
            <a:spLocks noChangeAspect="1" noChangeArrowheads="1" noTextEdit="1"/>
          </p:cNvSpPr>
          <p:nvPr/>
        </p:nvSpPr>
        <p:spPr bwMode="auto">
          <a:xfrm>
            <a:off x="1741489" y="1200150"/>
            <a:ext cx="5661025" cy="3531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38929" name="Rectangle 17"/>
          <p:cNvSpPr>
            <a:spLocks noChangeArrowheads="1"/>
          </p:cNvSpPr>
          <p:nvPr/>
        </p:nvSpPr>
        <p:spPr bwMode="auto">
          <a:xfrm>
            <a:off x="2484438" y="2247900"/>
            <a:ext cx="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39" name="Rectangle 27"/>
          <p:cNvSpPr>
            <a:spLocks noChangeArrowheads="1"/>
          </p:cNvSpPr>
          <p:nvPr/>
        </p:nvSpPr>
        <p:spPr bwMode="auto">
          <a:xfrm>
            <a:off x="4989513" y="2205038"/>
            <a:ext cx="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43" name="Rectangle 31"/>
          <p:cNvSpPr>
            <a:spLocks noChangeArrowheads="1"/>
          </p:cNvSpPr>
          <p:nvPr/>
        </p:nvSpPr>
        <p:spPr bwMode="auto">
          <a:xfrm>
            <a:off x="4983163" y="3048000"/>
            <a:ext cx="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44" name="Rectangle 32"/>
          <p:cNvSpPr>
            <a:spLocks noChangeArrowheads="1"/>
          </p:cNvSpPr>
          <p:nvPr/>
        </p:nvSpPr>
        <p:spPr bwMode="auto">
          <a:xfrm>
            <a:off x="4756151" y="3212307"/>
            <a:ext cx="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4" name="33 Diagrama"/>
          <p:cNvGraphicFramePr/>
          <p:nvPr>
            <p:extLst>
              <p:ext uri="{D42A27DB-BD31-4B8C-83A1-F6EECF244321}">
                <p14:modId xmlns:p14="http://schemas.microsoft.com/office/powerpoint/2010/main" xmlns="" val="2132207202"/>
              </p:ext>
            </p:extLst>
          </p:nvPr>
        </p:nvGraphicFramePr>
        <p:xfrm>
          <a:off x="539552" y="1131590"/>
          <a:ext cx="8208912" cy="3816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1907704" y="1203598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b="1" dirty="0" smtClean="0">
                <a:solidFill>
                  <a:srgbClr val="FF0000"/>
                </a:solidFill>
              </a:rPr>
              <a:t>TRADICIONALES</a:t>
            </a:r>
          </a:p>
          <a:p>
            <a:r>
              <a:rPr lang="es-AR" sz="1600" b="1" dirty="0" err="1" smtClean="0">
                <a:solidFill>
                  <a:srgbClr val="FF0000"/>
                </a:solidFill>
              </a:rPr>
              <a:t>Kraft</a:t>
            </a:r>
            <a:endParaRPr lang="es-AR" sz="1600" b="1" dirty="0" smtClean="0">
              <a:solidFill>
                <a:srgbClr val="FF0000"/>
              </a:solidFill>
            </a:endParaRPr>
          </a:p>
          <a:p>
            <a:r>
              <a:rPr lang="es-AR" sz="1600" b="1" dirty="0" smtClean="0">
                <a:solidFill>
                  <a:srgbClr val="FF0000"/>
                </a:solidFill>
              </a:rPr>
              <a:t>Sulfito</a:t>
            </a:r>
          </a:p>
          <a:p>
            <a:r>
              <a:rPr lang="es-AR" sz="1600" b="1" dirty="0" err="1" smtClean="0">
                <a:solidFill>
                  <a:srgbClr val="FF0000"/>
                </a:solidFill>
              </a:rPr>
              <a:t>NaOH</a:t>
            </a:r>
            <a:r>
              <a:rPr lang="es-AR" sz="1600" b="1" dirty="0" smtClean="0">
                <a:solidFill>
                  <a:srgbClr val="FF0000"/>
                </a:solidFill>
              </a:rPr>
              <a:t>-AQ</a:t>
            </a:r>
            <a:endParaRPr lang="es-AR" sz="1600" b="1" dirty="0">
              <a:solidFill>
                <a:srgbClr val="FF00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444208" y="1203599"/>
            <a:ext cx="23042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b="1" dirty="0" smtClean="0">
                <a:solidFill>
                  <a:srgbClr val="92D050"/>
                </a:solidFill>
              </a:rPr>
              <a:t>QUÍMICA VERDE </a:t>
            </a:r>
          </a:p>
          <a:p>
            <a:r>
              <a:rPr lang="es-AR" sz="1600" b="1" dirty="0" err="1" smtClean="0">
                <a:solidFill>
                  <a:srgbClr val="92D050"/>
                </a:solidFill>
              </a:rPr>
              <a:t>Hidrotérmico</a:t>
            </a:r>
            <a:endParaRPr lang="es-AR" sz="1600" b="1" dirty="0" smtClean="0">
              <a:solidFill>
                <a:srgbClr val="92D050"/>
              </a:solidFill>
            </a:endParaRPr>
          </a:p>
          <a:p>
            <a:r>
              <a:rPr lang="es-AR" sz="1600" b="1" dirty="0" smtClean="0">
                <a:solidFill>
                  <a:srgbClr val="92D050"/>
                </a:solidFill>
              </a:rPr>
              <a:t>Solventes</a:t>
            </a:r>
          </a:p>
          <a:p>
            <a:r>
              <a:rPr lang="es-AR" sz="1600" b="1" dirty="0" smtClean="0">
                <a:solidFill>
                  <a:srgbClr val="92D050"/>
                </a:solidFill>
              </a:rPr>
              <a:t>Fluidos supercríticos</a:t>
            </a:r>
          </a:p>
          <a:p>
            <a:r>
              <a:rPr lang="es-AR" sz="1600" b="1" dirty="0" smtClean="0">
                <a:solidFill>
                  <a:srgbClr val="92D050"/>
                </a:solidFill>
              </a:rPr>
              <a:t>Líquidos iónicos</a:t>
            </a:r>
            <a:endParaRPr lang="es-AR" sz="16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396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/>
              <a:t>Fraccionamiento con fluidos supercríticos</a:t>
            </a:r>
            <a:endParaRPr lang="es-AR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323528" y="1779662"/>
            <a:ext cx="3960440" cy="295232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s-AR" dirty="0" smtClean="0"/>
              <a:t>Se encuentran </a:t>
            </a:r>
            <a:r>
              <a:rPr lang="es-AR" dirty="0"/>
              <a:t>a una </a:t>
            </a:r>
            <a:r>
              <a:rPr lang="es-AR" dirty="0" smtClean="0"/>
              <a:t>presión y temperatura superiores </a:t>
            </a:r>
            <a:r>
              <a:rPr lang="es-AR" dirty="0"/>
              <a:t>a </a:t>
            </a:r>
            <a:r>
              <a:rPr lang="es-AR" dirty="0" smtClean="0"/>
              <a:t>los críticos</a:t>
            </a:r>
          </a:p>
          <a:p>
            <a:pPr>
              <a:lnSpc>
                <a:spcPct val="120000"/>
              </a:lnSpc>
            </a:pPr>
            <a:r>
              <a:rPr lang="es-AR" dirty="0" smtClean="0"/>
              <a:t>Densidad, viscosidad y </a:t>
            </a:r>
            <a:r>
              <a:rPr lang="es-AR" dirty="0" err="1" smtClean="0"/>
              <a:t>difusividad</a:t>
            </a:r>
            <a:r>
              <a:rPr lang="es-AR" dirty="0" smtClean="0"/>
              <a:t> </a:t>
            </a:r>
            <a:r>
              <a:rPr lang="es-AR" b="1" dirty="0" smtClean="0"/>
              <a:t>intermedias </a:t>
            </a:r>
            <a:r>
              <a:rPr lang="es-AR" dirty="0" smtClean="0"/>
              <a:t>entre los </a:t>
            </a:r>
            <a:r>
              <a:rPr lang="es-AR" dirty="0"/>
              <a:t>líquidos y </a:t>
            </a:r>
            <a:r>
              <a:rPr lang="es-AR" dirty="0" smtClean="0"/>
              <a:t>los </a:t>
            </a:r>
            <a:r>
              <a:rPr lang="es-AR" dirty="0"/>
              <a:t>gases</a:t>
            </a:r>
          </a:p>
          <a:p>
            <a:pPr>
              <a:lnSpc>
                <a:spcPct val="120000"/>
              </a:lnSpc>
            </a:pPr>
            <a:endParaRPr lang="es-AR" dirty="0" smtClean="0"/>
          </a:p>
          <a:p>
            <a:pPr>
              <a:lnSpc>
                <a:spcPct val="120000"/>
              </a:lnSpc>
            </a:pPr>
            <a:endParaRPr lang="es-AR" dirty="0"/>
          </a:p>
          <a:p>
            <a:pPr>
              <a:lnSpc>
                <a:spcPct val="120000"/>
              </a:lnSpc>
            </a:pPr>
            <a:endParaRPr lang="es-A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67594"/>
            <a:ext cx="4320481" cy="3447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359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8"/>
            <a:ext cx="7620000" cy="745592"/>
          </a:xfrm>
        </p:spPr>
        <p:txBody>
          <a:bodyPr>
            <a:normAutofit fontScale="90000"/>
          </a:bodyPr>
          <a:lstStyle/>
          <a:p>
            <a:r>
              <a:rPr lang="es-AR" i="1" dirty="0" smtClean="0"/>
              <a:t>Ventajas de los FCS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2628292"/>
          </a:xfrm>
        </p:spPr>
        <p:txBody>
          <a:bodyPr>
            <a:noAutofit/>
          </a:bodyPr>
          <a:lstStyle/>
          <a:p>
            <a:r>
              <a:rPr lang="es-AR" sz="2000" dirty="0" smtClean="0"/>
              <a:t>Baja viscosidad: alta velocidad de transferencia de masa</a:t>
            </a:r>
          </a:p>
          <a:p>
            <a:r>
              <a:rPr lang="es-AR" sz="2000" dirty="0" smtClean="0"/>
              <a:t>Alta </a:t>
            </a:r>
            <a:r>
              <a:rPr lang="es-AR" sz="2000" dirty="0" err="1" smtClean="0"/>
              <a:t>difusividad</a:t>
            </a:r>
            <a:r>
              <a:rPr lang="es-AR" sz="2000" dirty="0" smtClean="0"/>
              <a:t> y bajísima </a:t>
            </a:r>
            <a:r>
              <a:rPr lang="es-AR" sz="2000" dirty="0"/>
              <a:t>tensión </a:t>
            </a:r>
            <a:r>
              <a:rPr lang="es-AR" sz="2000" dirty="0" smtClean="0"/>
              <a:t>superficial: mejor </a:t>
            </a:r>
            <a:r>
              <a:rPr lang="es-AR" sz="2000" dirty="0"/>
              <a:t>penetración </a:t>
            </a:r>
            <a:r>
              <a:rPr lang="es-AR" sz="2000" dirty="0" smtClean="0"/>
              <a:t>de </a:t>
            </a:r>
            <a:r>
              <a:rPr lang="es-AR" sz="2000" dirty="0"/>
              <a:t>sólidos </a:t>
            </a:r>
            <a:r>
              <a:rPr lang="es-AR" sz="2000" dirty="0" smtClean="0"/>
              <a:t>porosos</a:t>
            </a:r>
          </a:p>
          <a:p>
            <a:r>
              <a:rPr lang="es-AR" sz="2000" dirty="0" smtClean="0"/>
              <a:t>Se pueden manipular </a:t>
            </a:r>
            <a:r>
              <a:rPr lang="es-AR" sz="2000" dirty="0"/>
              <a:t>sus propiedades </a:t>
            </a:r>
            <a:r>
              <a:rPr lang="es-AR" sz="2000" dirty="0" smtClean="0"/>
              <a:t>con T </a:t>
            </a:r>
            <a:r>
              <a:rPr lang="es-AR" sz="2000" dirty="0"/>
              <a:t>y </a:t>
            </a:r>
            <a:r>
              <a:rPr lang="es-AR" sz="2000" dirty="0" smtClean="0"/>
              <a:t>P: selectividad variable</a:t>
            </a:r>
            <a:endParaRPr lang="es-AR" sz="2000" dirty="0"/>
          </a:p>
          <a:p>
            <a:r>
              <a:rPr lang="es-AR" sz="2000" dirty="0" smtClean="0"/>
              <a:t>Eficiente a bajas temperaturas, importante en compuestos termolábiles</a:t>
            </a:r>
          </a:p>
          <a:p>
            <a:r>
              <a:rPr lang="es-AR" sz="2000" dirty="0" smtClean="0"/>
              <a:t>Alto rendimiento de recuperación: fácil </a:t>
            </a:r>
            <a:r>
              <a:rPr lang="es-AR" sz="2000" dirty="0"/>
              <a:t>separación </a:t>
            </a:r>
            <a:r>
              <a:rPr lang="es-AR" sz="2000" dirty="0" smtClean="0"/>
              <a:t>por descompresión</a:t>
            </a:r>
            <a:endParaRPr lang="es-AR" sz="2000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93616104"/>
              </p:ext>
            </p:extLst>
          </p:nvPr>
        </p:nvGraphicFramePr>
        <p:xfrm>
          <a:off x="662880" y="3867894"/>
          <a:ext cx="8013576" cy="9666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12710"/>
                <a:gridCol w="1682828"/>
                <a:gridCol w="1192003"/>
                <a:gridCol w="2103534"/>
                <a:gridCol w="1422501"/>
              </a:tblGrid>
              <a:tr h="33567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smtClean="0">
                          <a:latin typeface="Aparajita" pitchFamily="34" charset="0"/>
                          <a:cs typeface="Aparajita" pitchFamily="34" charset="0"/>
                        </a:rPr>
                        <a:t>FSC más utilizado</a:t>
                      </a:r>
                      <a:endParaRPr lang="es-AR" sz="1800" dirty="0">
                        <a:solidFill>
                          <a:schemeClr val="tx1"/>
                        </a:solidFill>
                        <a:effectLst/>
                        <a:latin typeface="Aparajita" pitchFamily="34" charset="0"/>
                        <a:ea typeface="Calibri"/>
                        <a:cs typeface="Aparajita" pitchFamily="34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solidFill>
                            <a:schemeClr val="bg1"/>
                          </a:solidFill>
                          <a:effectLst/>
                          <a:latin typeface="Aparajita" pitchFamily="34" charset="0"/>
                          <a:cs typeface="Aparajita" pitchFamily="34" charset="0"/>
                        </a:rPr>
                        <a:t>Peso molecular</a:t>
                      </a:r>
                      <a:endParaRPr lang="es-AR" sz="1800" dirty="0">
                        <a:solidFill>
                          <a:schemeClr val="bg1"/>
                        </a:solidFill>
                        <a:effectLst/>
                        <a:latin typeface="Aparajita" pitchFamily="34" charset="0"/>
                        <a:ea typeface="Calibri"/>
                        <a:cs typeface="Aparajita" pitchFamily="34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err="1">
                          <a:solidFill>
                            <a:schemeClr val="bg1"/>
                          </a:solidFill>
                          <a:effectLst/>
                          <a:latin typeface="Aparajita" pitchFamily="34" charset="0"/>
                          <a:cs typeface="Aparajita" pitchFamily="34" charset="0"/>
                        </a:rPr>
                        <a:t>Tº</a:t>
                      </a:r>
                      <a:r>
                        <a:rPr lang="es-AR" sz="1800" dirty="0">
                          <a:solidFill>
                            <a:schemeClr val="bg1"/>
                          </a:solidFill>
                          <a:effectLst/>
                          <a:latin typeface="Aparajita" pitchFamily="34" charset="0"/>
                          <a:cs typeface="Aparajita" pitchFamily="34" charset="0"/>
                        </a:rPr>
                        <a:t> crítica</a:t>
                      </a:r>
                      <a:endParaRPr lang="es-AR" sz="1800" dirty="0">
                        <a:solidFill>
                          <a:schemeClr val="bg1"/>
                        </a:solidFill>
                        <a:effectLst/>
                        <a:latin typeface="Aparajita" pitchFamily="34" charset="0"/>
                        <a:ea typeface="Calibri"/>
                        <a:cs typeface="Aparajita" pitchFamily="34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solidFill>
                            <a:schemeClr val="bg1"/>
                          </a:solidFill>
                          <a:effectLst/>
                          <a:latin typeface="Aparajita" pitchFamily="34" charset="0"/>
                          <a:cs typeface="Aparajita" pitchFamily="34" charset="0"/>
                        </a:rPr>
                        <a:t>Presión crítica</a:t>
                      </a:r>
                      <a:endParaRPr lang="es-AR" sz="1800" dirty="0">
                        <a:solidFill>
                          <a:schemeClr val="bg1"/>
                        </a:solidFill>
                        <a:effectLst/>
                        <a:latin typeface="Aparajita" pitchFamily="34" charset="0"/>
                        <a:ea typeface="Calibri"/>
                        <a:cs typeface="Aparajita" pitchFamily="34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solidFill>
                            <a:schemeClr val="bg1"/>
                          </a:solidFill>
                          <a:effectLst/>
                          <a:latin typeface="Aparajita" pitchFamily="34" charset="0"/>
                          <a:cs typeface="Aparajita" pitchFamily="34" charset="0"/>
                        </a:rPr>
                        <a:t>Densidad crítica</a:t>
                      </a:r>
                      <a:endParaRPr lang="es-AR" sz="1800" dirty="0">
                        <a:solidFill>
                          <a:schemeClr val="bg1"/>
                        </a:solidFill>
                        <a:effectLst/>
                        <a:latin typeface="Aparajita" pitchFamily="34" charset="0"/>
                        <a:ea typeface="Calibri"/>
                        <a:cs typeface="Aparajita" pitchFamily="34" charset="0"/>
                      </a:endParaRPr>
                    </a:p>
                  </a:txBody>
                  <a:tcPr marL="9525" marR="9525" marT="0" marB="0" anchor="ctr"/>
                </a:tc>
              </a:tr>
              <a:tr h="27492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solidFill>
                            <a:schemeClr val="tx1"/>
                          </a:solidFill>
                          <a:effectLst/>
                          <a:latin typeface="Aparajita" pitchFamily="34" charset="0"/>
                          <a:cs typeface="Aparajita" pitchFamily="34" charset="0"/>
                        </a:rPr>
                        <a:t>g/mol</a:t>
                      </a:r>
                      <a:endParaRPr lang="es-AR" sz="1800" dirty="0">
                        <a:solidFill>
                          <a:schemeClr val="tx1"/>
                        </a:solidFill>
                        <a:effectLst/>
                        <a:latin typeface="Aparajita" pitchFamily="34" charset="0"/>
                        <a:ea typeface="Calibri"/>
                        <a:cs typeface="Aparajita" pitchFamily="34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smtClean="0">
                          <a:solidFill>
                            <a:schemeClr val="tx1"/>
                          </a:solidFill>
                          <a:effectLst/>
                          <a:latin typeface="Aparajita" pitchFamily="34" charset="0"/>
                          <a:ea typeface="Calibri"/>
                          <a:cs typeface="Aparajita" pitchFamily="34" charset="0"/>
                        </a:rPr>
                        <a:t>°C</a:t>
                      </a:r>
                      <a:endParaRPr lang="es-AR" sz="1800" dirty="0">
                        <a:solidFill>
                          <a:schemeClr val="tx1"/>
                        </a:solidFill>
                        <a:effectLst/>
                        <a:latin typeface="Aparajita" pitchFamily="34" charset="0"/>
                        <a:ea typeface="Calibri"/>
                        <a:cs typeface="Aparajita" pitchFamily="34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u="none" dirty="0" err="1" smtClean="0">
                          <a:solidFill>
                            <a:schemeClr val="tx1"/>
                          </a:solidFill>
                          <a:effectLst/>
                          <a:latin typeface="Aparajita" pitchFamily="34" charset="0"/>
                          <a:cs typeface="Aparajita" pitchFamily="34" charset="0"/>
                        </a:rPr>
                        <a:t>Mpa</a:t>
                      </a:r>
                      <a:r>
                        <a:rPr lang="es-AR" sz="1800" u="none" dirty="0" smtClean="0">
                          <a:solidFill>
                            <a:schemeClr val="tx1"/>
                          </a:solidFill>
                          <a:effectLst/>
                          <a:latin typeface="Aparajita" pitchFamily="34" charset="0"/>
                          <a:cs typeface="Aparajita" pitchFamily="34" charset="0"/>
                        </a:rPr>
                        <a:t> (atm/bar)</a:t>
                      </a:r>
                      <a:endParaRPr lang="es-AR" sz="1800" u="none" dirty="0">
                        <a:solidFill>
                          <a:schemeClr val="tx1"/>
                        </a:solidFill>
                        <a:effectLst/>
                        <a:latin typeface="Aparajita" pitchFamily="34" charset="0"/>
                        <a:ea typeface="Calibri"/>
                        <a:cs typeface="Aparajita" pitchFamily="34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solidFill>
                            <a:schemeClr val="tx1"/>
                          </a:solidFill>
                          <a:effectLst/>
                          <a:latin typeface="Aparajita" pitchFamily="34" charset="0"/>
                          <a:cs typeface="Aparajita" pitchFamily="34" charset="0"/>
                        </a:rPr>
                        <a:t>g/cm³</a:t>
                      </a:r>
                      <a:endParaRPr lang="es-AR" sz="1800">
                        <a:solidFill>
                          <a:schemeClr val="tx1"/>
                        </a:solidFill>
                        <a:effectLst/>
                        <a:latin typeface="Aparajita" pitchFamily="34" charset="0"/>
                        <a:ea typeface="Calibri"/>
                        <a:cs typeface="Aparajita" pitchFamily="34" charset="0"/>
                      </a:endParaRPr>
                    </a:p>
                  </a:txBody>
                  <a:tcPr marL="9525" marR="9525" marT="0" marB="0" anchor="ctr"/>
                </a:tc>
              </a:tr>
              <a:tr h="2749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smtClean="0">
                          <a:solidFill>
                            <a:schemeClr val="bg1"/>
                          </a:solidFill>
                          <a:effectLst/>
                          <a:latin typeface="Aparajita" pitchFamily="34" charset="0"/>
                          <a:cs typeface="Aparajita" pitchFamily="34" charset="0"/>
                        </a:rPr>
                        <a:t>CO</a:t>
                      </a:r>
                      <a:r>
                        <a:rPr lang="es-AR" sz="1800" baseline="-25000" dirty="0" smtClean="0">
                          <a:solidFill>
                            <a:schemeClr val="bg1"/>
                          </a:solidFill>
                          <a:effectLst/>
                          <a:latin typeface="Aparajita" pitchFamily="34" charset="0"/>
                          <a:cs typeface="Aparajita" pitchFamily="34" charset="0"/>
                        </a:rPr>
                        <a:t>2</a:t>
                      </a:r>
                      <a:endParaRPr lang="es-AR" sz="1800" dirty="0">
                        <a:solidFill>
                          <a:schemeClr val="bg1"/>
                        </a:solidFill>
                        <a:effectLst/>
                        <a:latin typeface="Aparajita" pitchFamily="34" charset="0"/>
                        <a:ea typeface="Calibri"/>
                        <a:cs typeface="Aparajita" pitchFamily="34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solidFill>
                            <a:schemeClr val="tx1"/>
                          </a:solidFill>
                          <a:effectLst/>
                          <a:latin typeface="Aparajita" pitchFamily="34" charset="0"/>
                          <a:cs typeface="Aparajita" pitchFamily="34" charset="0"/>
                        </a:rPr>
                        <a:t>44,01</a:t>
                      </a:r>
                      <a:endParaRPr lang="es-AR" sz="1800" dirty="0">
                        <a:solidFill>
                          <a:schemeClr val="tx1"/>
                        </a:solidFill>
                        <a:effectLst/>
                        <a:latin typeface="Aparajita" pitchFamily="34" charset="0"/>
                        <a:ea typeface="Calibri"/>
                        <a:cs typeface="Aparajita" pitchFamily="34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smtClean="0">
                          <a:solidFill>
                            <a:schemeClr val="tx1"/>
                          </a:solidFill>
                          <a:effectLst/>
                          <a:latin typeface="Aparajita" pitchFamily="34" charset="0"/>
                          <a:ea typeface="+mn-ea"/>
                          <a:cs typeface="Aparajita" pitchFamily="34" charset="0"/>
                        </a:rPr>
                        <a:t>32</a:t>
                      </a:r>
                      <a:endParaRPr lang="es-AR" sz="1800" dirty="0">
                        <a:solidFill>
                          <a:schemeClr val="tx1"/>
                        </a:solidFill>
                        <a:effectLst/>
                        <a:latin typeface="Aparajita" pitchFamily="34" charset="0"/>
                        <a:ea typeface="Calibri"/>
                        <a:cs typeface="Aparajita" pitchFamily="34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solidFill>
                            <a:schemeClr val="tx1"/>
                          </a:solidFill>
                          <a:effectLst/>
                          <a:latin typeface="Aparajita" pitchFamily="34" charset="0"/>
                          <a:cs typeface="Aparajita" pitchFamily="34" charset="0"/>
                        </a:rPr>
                        <a:t>7,38 (72,8)</a:t>
                      </a:r>
                      <a:endParaRPr lang="es-AR" sz="1800" dirty="0">
                        <a:solidFill>
                          <a:schemeClr val="tx1"/>
                        </a:solidFill>
                        <a:effectLst/>
                        <a:latin typeface="Aparajita" pitchFamily="34" charset="0"/>
                        <a:ea typeface="Calibri"/>
                        <a:cs typeface="Aparajita" pitchFamily="34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solidFill>
                            <a:schemeClr val="tx1"/>
                          </a:solidFill>
                          <a:effectLst/>
                          <a:latin typeface="Aparajita" pitchFamily="34" charset="0"/>
                          <a:cs typeface="Aparajita" pitchFamily="34" charset="0"/>
                        </a:rPr>
                        <a:t>0,469</a:t>
                      </a:r>
                      <a:endParaRPr lang="es-AR" sz="1800" dirty="0">
                        <a:solidFill>
                          <a:schemeClr val="tx1"/>
                        </a:solidFill>
                        <a:effectLst/>
                        <a:latin typeface="Aparajita" pitchFamily="34" charset="0"/>
                        <a:ea typeface="Calibri"/>
                        <a:cs typeface="Aparajita" pitchFamily="34" charset="0"/>
                      </a:endParaRPr>
                    </a:p>
                  </a:txBody>
                  <a:tcPr marL="9525" marR="9525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21658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339502"/>
            <a:ext cx="8363272" cy="1028700"/>
          </a:xfrm>
        </p:spPr>
        <p:txBody>
          <a:bodyPr/>
          <a:lstStyle/>
          <a:p>
            <a:r>
              <a:rPr lang="es-AR" sz="3600" dirty="0"/>
              <a:t>Fraccionamiento con </a:t>
            </a:r>
            <a:r>
              <a:rPr lang="es-AR" sz="3600" dirty="0" smtClean="0"/>
              <a:t>Líquidos Iónicos (IL)</a:t>
            </a:r>
            <a:endParaRPr lang="es-AR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485900"/>
            <a:ext cx="8424936" cy="2914650"/>
          </a:xfrm>
        </p:spPr>
        <p:txBody>
          <a:bodyPr>
            <a:normAutofit/>
          </a:bodyPr>
          <a:lstStyle/>
          <a:p>
            <a:r>
              <a:rPr lang="es-AR" sz="2400" dirty="0" smtClean="0"/>
              <a:t>Fluidos </a:t>
            </a:r>
            <a:r>
              <a:rPr lang="es-AR" sz="2400" dirty="0"/>
              <a:t>constituido exclusivamente por </a:t>
            </a:r>
            <a:r>
              <a:rPr lang="es-AR" sz="2400" dirty="0" smtClean="0"/>
              <a:t>iones</a:t>
            </a:r>
          </a:p>
          <a:p>
            <a:pPr lvl="1"/>
            <a:r>
              <a:rPr lang="es-AR" sz="2000" dirty="0" smtClean="0"/>
              <a:t>sales líquidas a presión atmosférica </a:t>
            </a:r>
            <a:r>
              <a:rPr lang="es-AR" sz="2000" dirty="0"/>
              <a:t>(cationes orgánicos grandes y </a:t>
            </a:r>
            <a:r>
              <a:rPr lang="es-AR" sz="2000" dirty="0" smtClean="0"/>
              <a:t>aniones inorgánicos pequeños)</a:t>
            </a:r>
          </a:p>
          <a:p>
            <a:pPr lvl="1"/>
            <a:r>
              <a:rPr lang="es-AR" sz="2000" dirty="0" smtClean="0"/>
              <a:t>temperatura </a:t>
            </a:r>
            <a:r>
              <a:rPr lang="es-AR" sz="2000" dirty="0"/>
              <a:t>de fusión por debajo del punto de ebullición del </a:t>
            </a:r>
            <a:r>
              <a:rPr lang="es-AR" sz="2000" dirty="0" smtClean="0"/>
              <a:t>agua</a:t>
            </a:r>
            <a:r>
              <a:rPr lang="pt-BR" sz="2000" dirty="0" smtClean="0"/>
              <a:t> (&lt; </a:t>
            </a:r>
            <a:r>
              <a:rPr lang="pt-BR" sz="2000" dirty="0"/>
              <a:t>100 º </a:t>
            </a:r>
            <a:r>
              <a:rPr lang="pt-BR" sz="2000" dirty="0" smtClean="0"/>
              <a:t>C)</a:t>
            </a:r>
          </a:p>
          <a:p>
            <a:pPr lvl="1"/>
            <a:r>
              <a:rPr lang="es-AR" sz="2000" dirty="0" smtClean="0"/>
              <a:t>Viscosidad </a:t>
            </a:r>
            <a:r>
              <a:rPr lang="es-AR" sz="2000" dirty="0"/>
              <a:t>entre 50 y &gt; 600 </a:t>
            </a:r>
            <a:r>
              <a:rPr lang="es-AR" sz="2000" dirty="0" err="1" smtClean="0"/>
              <a:t>mPas</a:t>
            </a:r>
            <a:endParaRPr lang="es-AR" sz="2000" dirty="0"/>
          </a:p>
        </p:txBody>
      </p:sp>
      <p:sp>
        <p:nvSpPr>
          <p:cNvPr id="4" name="3 CuadroTexto"/>
          <p:cNvSpPr txBox="1"/>
          <p:nvPr/>
        </p:nvSpPr>
        <p:spPr>
          <a:xfrm>
            <a:off x="1331640" y="3795886"/>
            <a:ext cx="2291012" cy="83099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s-AR" sz="2400" dirty="0" smtClean="0"/>
              <a:t>Sales comunes</a:t>
            </a:r>
          </a:p>
          <a:p>
            <a:pPr algn="ctr"/>
            <a:r>
              <a:rPr lang="es-AR" sz="2400" b="1" dirty="0" smtClean="0"/>
              <a:t>Na</a:t>
            </a:r>
            <a:r>
              <a:rPr lang="es-AR" sz="2400" b="1" baseline="30000" dirty="0" smtClean="0"/>
              <a:t>+ </a:t>
            </a:r>
            <a:r>
              <a:rPr lang="es-AR" sz="2400" b="1" dirty="0" smtClean="0"/>
              <a:t>Cl</a:t>
            </a:r>
            <a:r>
              <a:rPr lang="es-AR" sz="2400" b="1" baseline="30000" dirty="0" smtClean="0"/>
              <a:t>-</a:t>
            </a:r>
            <a:endParaRPr lang="en-US" sz="2400" b="1" baseline="30000" dirty="0"/>
          </a:p>
        </p:txBody>
      </p:sp>
      <p:pic>
        <p:nvPicPr>
          <p:cNvPr id="5" name="Picture 5" descr="http://pubs.rsc.org/services/images/RSCpubs.ePlatform.Service.FreeContent.ImageService.svc/ImageService/Articleimage/2012/RA/c2ra20142a/c2ra20142a-f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3147815"/>
            <a:ext cx="3312368" cy="1908212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179512" y="4758412"/>
            <a:ext cx="547260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http://pubs.rsc.org/en/content/articlelanding/2012/ra/c2ra20142a/unauth#!divAbstract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xmlns="" val="2036518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i="1" dirty="0" smtClean="0"/>
              <a:t>Ventajas de los IL</a:t>
            </a:r>
            <a:endParaRPr lang="es-AR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85900"/>
            <a:ext cx="8229600" cy="3246090"/>
          </a:xfrm>
        </p:spPr>
        <p:txBody>
          <a:bodyPr>
            <a:normAutofit fontScale="77500" lnSpcReduction="20000"/>
          </a:bodyPr>
          <a:lstStyle/>
          <a:p>
            <a:r>
              <a:rPr lang="es-AR" sz="2800" dirty="0" smtClean="0"/>
              <a:t>Estabilidad </a:t>
            </a:r>
            <a:r>
              <a:rPr lang="es-AR" sz="2800" dirty="0"/>
              <a:t>química y </a:t>
            </a:r>
            <a:r>
              <a:rPr lang="es-AR" sz="2800" dirty="0" smtClean="0"/>
              <a:t>térmica (</a:t>
            </a:r>
            <a:r>
              <a:rPr lang="es-AR" sz="2800" dirty="0"/>
              <a:t>hasta 250 º C)</a:t>
            </a:r>
          </a:p>
          <a:p>
            <a:r>
              <a:rPr lang="es-AR" sz="2800" dirty="0" smtClean="0"/>
              <a:t>No inflamables ni explosivos</a:t>
            </a:r>
          </a:p>
          <a:p>
            <a:r>
              <a:rPr lang="pt-BR" sz="2800" dirty="0"/>
              <a:t>Baja </a:t>
            </a:r>
            <a:r>
              <a:rPr lang="pt-BR" sz="2800" dirty="0" err="1"/>
              <a:t>presión</a:t>
            </a:r>
            <a:r>
              <a:rPr lang="pt-BR" sz="2800" dirty="0"/>
              <a:t> de vapor (no emite </a:t>
            </a:r>
            <a:r>
              <a:rPr lang="pt-BR" sz="2800" dirty="0" err="1"/>
              <a:t>VOCs</a:t>
            </a:r>
            <a:r>
              <a:rPr lang="pt-BR" sz="2800" dirty="0"/>
              <a:t>)</a:t>
            </a:r>
          </a:p>
          <a:p>
            <a:r>
              <a:rPr lang="es-AR" sz="2800" dirty="0" smtClean="0"/>
              <a:t>Tendencia </a:t>
            </a:r>
            <a:r>
              <a:rPr lang="es-AR" sz="2800" dirty="0"/>
              <a:t>a permanecer en estado líquido en una amplia gama de </a:t>
            </a:r>
            <a:r>
              <a:rPr lang="es-AR" sz="2800" dirty="0" smtClean="0"/>
              <a:t>temperaturas</a:t>
            </a:r>
          </a:p>
          <a:p>
            <a:r>
              <a:rPr lang="es-AR" sz="2800" dirty="0" smtClean="0"/>
              <a:t>Fraccionamiento más eficiente (disolución de los componentes puros)</a:t>
            </a:r>
            <a:endParaRPr lang="es-AR" sz="2800" dirty="0"/>
          </a:p>
          <a:p>
            <a:r>
              <a:rPr lang="es-AR" sz="2800" dirty="0" smtClean="0"/>
              <a:t>Productos extraídos homogéneos (conservan la estructura nativa)</a:t>
            </a:r>
          </a:p>
          <a:p>
            <a:r>
              <a:rPr lang="es-AR" sz="2800" dirty="0" smtClean="0"/>
              <a:t>Fibrilación de fibras sin acción mecánica</a:t>
            </a:r>
          </a:p>
          <a:p>
            <a:endParaRPr lang="es-AR" sz="2800" dirty="0"/>
          </a:p>
        </p:txBody>
      </p:sp>
    </p:spTree>
    <p:extLst>
      <p:ext uri="{BB962C8B-B14F-4D97-AF65-F5344CB8AC3E}">
        <p14:creationId xmlns:p14="http://schemas.microsoft.com/office/powerpoint/2010/main" xmlns="" val="192371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xmlns="" val="645216662"/>
              </p:ext>
            </p:extLst>
          </p:nvPr>
        </p:nvGraphicFramePr>
        <p:xfrm>
          <a:off x="179512" y="195486"/>
          <a:ext cx="8712968" cy="4806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Ver detalle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84368" y="4227934"/>
            <a:ext cx="936104" cy="702078"/>
          </a:xfrm>
          <a:prstGeom prst="rect">
            <a:avLst/>
          </a:prstGeom>
          <a:noFill/>
        </p:spPr>
      </p:pic>
      <p:pic>
        <p:nvPicPr>
          <p:cNvPr id="6" name="Picture 8" descr="Ver detalles"/>
          <p:cNvPicPr>
            <a:picLocks noChangeAspect="1" noChangeArrowheads="1"/>
          </p:cNvPicPr>
          <p:nvPr/>
        </p:nvPicPr>
        <p:blipFill>
          <a:blip r:embed="rId8" cstate="print"/>
          <a:srcRect t="17949"/>
          <a:stretch>
            <a:fillRect/>
          </a:stretch>
        </p:blipFill>
        <p:spPr bwMode="auto">
          <a:xfrm>
            <a:off x="2051720" y="3723878"/>
            <a:ext cx="936104" cy="576064"/>
          </a:xfrm>
          <a:prstGeom prst="rect">
            <a:avLst/>
          </a:prstGeom>
          <a:noFill/>
        </p:spPr>
      </p:pic>
      <p:pic>
        <p:nvPicPr>
          <p:cNvPr id="7" name="Picture 10" descr="Ver detalles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11960" y="4227934"/>
            <a:ext cx="936104" cy="702078"/>
          </a:xfrm>
          <a:prstGeom prst="rect">
            <a:avLst/>
          </a:prstGeom>
          <a:noFill/>
        </p:spPr>
      </p:pic>
      <p:pic>
        <p:nvPicPr>
          <p:cNvPr id="8" name="Picture 12" descr="Ver detalles"/>
          <p:cNvPicPr>
            <a:picLocks noChangeAspect="1" noChangeArrowheads="1"/>
          </p:cNvPicPr>
          <p:nvPr/>
        </p:nvPicPr>
        <p:blipFill>
          <a:blip r:embed="rId10" cstate="print"/>
          <a:srcRect t="13335" b="13324"/>
          <a:stretch>
            <a:fillRect/>
          </a:stretch>
        </p:blipFill>
        <p:spPr bwMode="auto">
          <a:xfrm>
            <a:off x="1259632" y="4371950"/>
            <a:ext cx="792088" cy="544454"/>
          </a:xfrm>
          <a:prstGeom prst="rect">
            <a:avLst/>
          </a:prstGeom>
          <a:noFill/>
        </p:spPr>
      </p:pic>
      <p:pic>
        <p:nvPicPr>
          <p:cNvPr id="9" name="Picture 14" descr="Un puñado de píldoras recetadas"/>
          <p:cNvPicPr>
            <a:picLocks noChangeAspect="1" noChangeArrowheads="1"/>
          </p:cNvPicPr>
          <p:nvPr/>
        </p:nvPicPr>
        <p:blipFill>
          <a:blip r:embed="rId11" cstate="print"/>
          <a:srcRect l="13335" t="13335" r="19991" b="13324"/>
          <a:stretch>
            <a:fillRect/>
          </a:stretch>
        </p:blipFill>
        <p:spPr bwMode="auto">
          <a:xfrm>
            <a:off x="6084168" y="4299942"/>
            <a:ext cx="785433" cy="647982"/>
          </a:xfrm>
          <a:prstGeom prst="rect">
            <a:avLst/>
          </a:prstGeom>
          <a:noFill/>
        </p:spPr>
      </p:pic>
      <p:pic>
        <p:nvPicPr>
          <p:cNvPr id="10" name="Picture 16" descr="Bote de pintura y pincel"/>
          <p:cNvPicPr>
            <a:picLocks noChangeAspect="1" noChangeArrowheads="1"/>
          </p:cNvPicPr>
          <p:nvPr/>
        </p:nvPicPr>
        <p:blipFill>
          <a:blip r:embed="rId12" cstate="print"/>
          <a:srcRect t="13335"/>
          <a:stretch>
            <a:fillRect/>
          </a:stretch>
        </p:blipFill>
        <p:spPr bwMode="auto">
          <a:xfrm>
            <a:off x="4427984" y="3579862"/>
            <a:ext cx="864096" cy="561652"/>
          </a:xfrm>
          <a:prstGeom prst="rect">
            <a:avLst/>
          </a:prstGeom>
          <a:noFill/>
        </p:spPr>
      </p:pic>
      <p:pic>
        <p:nvPicPr>
          <p:cNvPr id="2050" name="Picture 2" descr="D:\Usuarios\Usuario\AppData\Local\Microsoft\Windows\Temporary Internet Files\Content.IE5\YP2PA5MN\MC900290030[1].wm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886936" y="3651870"/>
            <a:ext cx="933536" cy="511963"/>
          </a:xfrm>
          <a:prstGeom prst="rect">
            <a:avLst/>
          </a:prstGeom>
          <a:noFill/>
        </p:spPr>
      </p:pic>
      <p:pic>
        <p:nvPicPr>
          <p:cNvPr id="2051" name="Picture 3" descr="D:\Usuarios\Usuario\AppData\Local\Microsoft\Windows\Temporary Internet Files\Content.IE5\IVSFC8LE\MP900382855[1]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51520" y="4155926"/>
            <a:ext cx="794406" cy="834126"/>
          </a:xfrm>
          <a:prstGeom prst="rect">
            <a:avLst/>
          </a:prstGeom>
          <a:noFill/>
        </p:spPr>
      </p:pic>
      <p:pic>
        <p:nvPicPr>
          <p:cNvPr id="2052" name="Picture 4" descr="D:\Usuarios\Usuario\AppData\Local\Microsoft\Windows\Temporary Internet Files\Content.IE5\WYERSDRH\MC900437812[1]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796136" y="3579862"/>
            <a:ext cx="864096" cy="648072"/>
          </a:xfrm>
          <a:prstGeom prst="rect">
            <a:avLst/>
          </a:prstGeom>
          <a:noFill/>
        </p:spPr>
      </p:pic>
      <p:pic>
        <p:nvPicPr>
          <p:cNvPr id="2053" name="Picture 5" descr="D:\Usuarios\Usuario\AppData\Local\Microsoft\Windows\Temporary Internet Files\Content.IE5\WYERSDRH\MC900279138[1].wmf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020272" y="4371950"/>
            <a:ext cx="737481" cy="553669"/>
          </a:xfrm>
          <a:prstGeom prst="rect">
            <a:avLst/>
          </a:prstGeom>
          <a:noFill/>
        </p:spPr>
      </p:pic>
      <p:pic>
        <p:nvPicPr>
          <p:cNvPr id="2054" name="Picture 6" descr="D:\Usuarios\Usuario\AppData\Local\Microsoft\Windows\Temporary Internet Files\Content.IE5\WYERSDRH\MP900321111[1]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364088" y="4299942"/>
            <a:ext cx="576064" cy="605675"/>
          </a:xfrm>
          <a:prstGeom prst="rect">
            <a:avLst/>
          </a:prstGeom>
          <a:noFill/>
        </p:spPr>
      </p:pic>
      <p:pic>
        <p:nvPicPr>
          <p:cNvPr id="2055" name="Picture 7" descr="D:\Usuarios\Usuario\AppData\Local\Microsoft\Windows\Temporary Internet Files\Content.IE5\WYERSDRH\MC900305159[1].wmf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27584" y="3507854"/>
            <a:ext cx="854240" cy="544643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2056" name="Picture 8" descr="D:\Usuarios\Usuario\AppData\Local\Microsoft\Windows\Temporary Internet Files\Content.IE5\YP2PA5MN\MP900448711[1].jp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347864" y="3867894"/>
            <a:ext cx="792111" cy="519522"/>
          </a:xfrm>
          <a:prstGeom prst="rect">
            <a:avLst/>
          </a:prstGeom>
          <a:noFill/>
        </p:spPr>
      </p:pic>
      <p:pic>
        <p:nvPicPr>
          <p:cNvPr id="16" name="Picture 3" descr="D:\Usuarios\Usuario\AppData\Local\Microsoft\Windows\Temporary Internet Files\Content.IE5\WYERSDRH\MC900358497[1].wmf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2756215" y="4371950"/>
            <a:ext cx="735665" cy="583312"/>
          </a:xfrm>
          <a:prstGeom prst="rect">
            <a:avLst/>
          </a:prstGeom>
          <a:noFill/>
        </p:spPr>
      </p:pic>
      <p:pic>
        <p:nvPicPr>
          <p:cNvPr id="17" name="Picture 2" descr="Ver detalles"/>
          <p:cNvPicPr>
            <a:picLocks noChangeAspect="1" noChangeArrowheads="1"/>
          </p:cNvPicPr>
          <p:nvPr/>
        </p:nvPicPr>
        <p:blipFill>
          <a:blip r:embed="rId21" cstate="print"/>
          <a:srcRect t="11812" b="13376"/>
          <a:stretch>
            <a:fillRect/>
          </a:stretch>
        </p:blipFill>
        <p:spPr bwMode="auto">
          <a:xfrm>
            <a:off x="6948264" y="3651870"/>
            <a:ext cx="850841" cy="4773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7804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xmlns="" val="506585475"/>
              </p:ext>
            </p:extLst>
          </p:nvPr>
        </p:nvGraphicFramePr>
        <p:xfrm>
          <a:off x="323528" y="249492"/>
          <a:ext cx="8568952" cy="46985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202313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xmlns="" val="3240950641"/>
              </p:ext>
            </p:extLst>
          </p:nvPr>
        </p:nvGraphicFramePr>
        <p:xfrm>
          <a:off x="323528" y="411510"/>
          <a:ext cx="8568952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944340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xmlns="" val="3966219495"/>
              </p:ext>
            </p:extLst>
          </p:nvPr>
        </p:nvGraphicFramePr>
        <p:xfrm>
          <a:off x="323528" y="339502"/>
          <a:ext cx="8568952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007904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323528" y="339502"/>
            <a:ext cx="8568952" cy="4608512"/>
          </a:xfrm>
        </p:spPr>
        <p:txBody>
          <a:bodyPr>
            <a:noAutofit/>
          </a:bodyPr>
          <a:lstStyle/>
          <a:p>
            <a:r>
              <a:rPr lang="es-AR" sz="1800" b="1" dirty="0" smtClean="0"/>
              <a:t>Industria alimentaria</a:t>
            </a:r>
            <a:r>
              <a:rPr lang="es-AR" sz="1800" dirty="0" smtClean="0"/>
              <a:t>: a</a:t>
            </a:r>
            <a:r>
              <a:rPr lang="es-AR" sz="1800" dirty="0" smtClean="0"/>
              <a:t>ditivos, </a:t>
            </a:r>
            <a:r>
              <a:rPr lang="es-AR" sz="1800" dirty="0" smtClean="0"/>
              <a:t>espesantes, aglutinantes, edulcorantes, saborizante, potenciador del sabor, </a:t>
            </a:r>
            <a:r>
              <a:rPr lang="pt-BR" sz="1800" dirty="0" smtClean="0"/>
              <a:t>regulador de acidez. </a:t>
            </a:r>
            <a:r>
              <a:rPr lang="es-AR" sz="1800" dirty="0" smtClean="0"/>
              <a:t> </a:t>
            </a:r>
            <a:endParaRPr lang="es-AR" sz="1800" dirty="0" smtClean="0"/>
          </a:p>
          <a:p>
            <a:r>
              <a:rPr lang="es-AR" sz="1800" b="1" dirty="0" smtClean="0"/>
              <a:t>Industria farmacéutica y cosmética</a:t>
            </a:r>
            <a:r>
              <a:rPr lang="es-AR" sz="1800" dirty="0" smtClean="0"/>
              <a:t>: </a:t>
            </a:r>
            <a:r>
              <a:rPr lang="es-AR" sz="1800" dirty="0"/>
              <a:t>diluyente, </a:t>
            </a:r>
            <a:r>
              <a:rPr lang="es-AR" sz="1800" dirty="0" err="1"/>
              <a:t>desintegrante</a:t>
            </a:r>
            <a:r>
              <a:rPr lang="es-AR" sz="1800" dirty="0"/>
              <a:t>, </a:t>
            </a:r>
            <a:r>
              <a:rPr lang="es-AR" sz="1800" dirty="0" smtClean="0"/>
              <a:t>aglutinante </a:t>
            </a:r>
            <a:r>
              <a:rPr lang="es-AR" sz="1800" dirty="0"/>
              <a:t>en compresión directa (excipiente en tabletas</a:t>
            </a:r>
            <a:r>
              <a:rPr lang="es-AR" sz="1800" dirty="0" smtClean="0"/>
              <a:t>), pasta </a:t>
            </a:r>
            <a:r>
              <a:rPr lang="es-AR" sz="1800" dirty="0"/>
              <a:t>de dientes, laxantes</a:t>
            </a:r>
            <a:r>
              <a:rPr lang="es-AR" sz="1800" dirty="0" smtClean="0"/>
              <a:t>,</a:t>
            </a:r>
            <a:r>
              <a:rPr lang="es-AR" sz="1800" dirty="0" smtClean="0"/>
              <a:t> cápsulas de suplementos nutricionales,</a:t>
            </a:r>
            <a:r>
              <a:rPr lang="es-AR" sz="1800" dirty="0" smtClean="0"/>
              <a:t> </a:t>
            </a:r>
            <a:r>
              <a:rPr lang="es-AR" sz="1800" dirty="0"/>
              <a:t>píldoras de dieta, </a:t>
            </a:r>
            <a:r>
              <a:rPr lang="es-AR" sz="1800" dirty="0" smtClean="0"/>
              <a:t>lubricante </a:t>
            </a:r>
            <a:r>
              <a:rPr lang="es-AR" sz="1800" dirty="0"/>
              <a:t>en gotas para los ojos </a:t>
            </a:r>
            <a:r>
              <a:rPr lang="es-AR" sz="1800" dirty="0" smtClean="0"/>
              <a:t>(</a:t>
            </a:r>
            <a:r>
              <a:rPr lang="es-AR" sz="1800" dirty="0"/>
              <a:t>lágrimas </a:t>
            </a:r>
            <a:r>
              <a:rPr lang="es-AR" sz="1800" dirty="0" smtClean="0"/>
              <a:t>artificiales), espesante </a:t>
            </a:r>
            <a:r>
              <a:rPr lang="es-AR" sz="1800" dirty="0"/>
              <a:t>y emulsionante en champús, pastas dentales, jabones </a:t>
            </a:r>
            <a:r>
              <a:rPr lang="es-AR" sz="1800" dirty="0" smtClean="0"/>
              <a:t>líquidos</a:t>
            </a:r>
            <a:r>
              <a:rPr lang="es-AR" sz="1800" dirty="0" smtClean="0"/>
              <a:t>. </a:t>
            </a:r>
            <a:r>
              <a:rPr lang="es-AR" sz="1800" dirty="0" err="1" smtClean="0"/>
              <a:t>Gelificante</a:t>
            </a:r>
            <a:r>
              <a:rPr lang="es-AR" sz="1800" dirty="0" smtClean="0"/>
              <a:t> y espesante de cosméticos. Estabilizador de emulsiones.</a:t>
            </a:r>
            <a:endParaRPr lang="es-AR" sz="1800" dirty="0" smtClean="0"/>
          </a:p>
          <a:p>
            <a:r>
              <a:rPr lang="es-AR" sz="1800" b="1" dirty="0" smtClean="0"/>
              <a:t>Materiales </a:t>
            </a:r>
            <a:r>
              <a:rPr lang="es-AR" sz="1800" b="1" dirty="0"/>
              <a:t>de construcción</a:t>
            </a:r>
            <a:r>
              <a:rPr lang="es-AR" sz="1800" dirty="0"/>
              <a:t>: adhesivos para baldosas, revoques aislantes, estuco, suelos </a:t>
            </a:r>
            <a:r>
              <a:rPr lang="es-AR" sz="1800" dirty="0" err="1"/>
              <a:t>autonivelantes</a:t>
            </a:r>
            <a:r>
              <a:rPr lang="es-AR" sz="1800" dirty="0"/>
              <a:t>, paneles de cemento extruidos, rellenos de juntas y </a:t>
            </a:r>
            <a:r>
              <a:rPr lang="es-AR" sz="1800" dirty="0" smtClean="0"/>
              <a:t>grietas. </a:t>
            </a:r>
            <a:endParaRPr lang="en-US" sz="1800" dirty="0"/>
          </a:p>
          <a:p>
            <a:r>
              <a:rPr lang="es-AR" sz="1800" b="1" dirty="0" smtClean="0"/>
              <a:t>Otras</a:t>
            </a:r>
            <a:r>
              <a:rPr lang="es-AR" sz="1800" dirty="0" smtClean="0"/>
              <a:t>: modificador de viscosidad de pinturas, detergentes</a:t>
            </a:r>
            <a:r>
              <a:rPr lang="es-AR" sz="1800" dirty="0" smtClean="0"/>
              <a:t>. </a:t>
            </a:r>
            <a:r>
              <a:rPr lang="es-AR" sz="1800" dirty="0" smtClean="0"/>
              <a:t>Conservación </a:t>
            </a:r>
            <a:r>
              <a:rPr lang="es-AR" sz="1800" dirty="0" smtClean="0"/>
              <a:t>de piezas de arte y libros, aglutinante en lápices de colores pastel. Filtros de aire, sensores, materiales compuestos avanzados, células fotovoltaicas, tecnologías de membranas, </a:t>
            </a:r>
            <a:r>
              <a:rPr lang="es-AR" sz="1800" dirty="0" smtClean="0"/>
              <a:t>soluciones </a:t>
            </a:r>
            <a:r>
              <a:rPr lang="es-AR" sz="1800" dirty="0"/>
              <a:t>de </a:t>
            </a:r>
            <a:r>
              <a:rPr lang="es-AR" sz="1800" dirty="0" smtClean="0"/>
              <a:t>limpieza. </a:t>
            </a:r>
            <a:r>
              <a:rPr lang="pt-BR" sz="1800" dirty="0" err="1" smtClean="0"/>
              <a:t>Biocombustibles</a:t>
            </a:r>
            <a:r>
              <a:rPr lang="es-AR" sz="1800" dirty="0" smtClean="0"/>
              <a:t> </a:t>
            </a:r>
            <a:r>
              <a:rPr lang="es-AR" sz="1800" dirty="0" smtClean="0"/>
              <a:t>, </a:t>
            </a:r>
            <a:r>
              <a:rPr lang="es-AR" sz="1800" dirty="0" smtClean="0"/>
              <a:t>anticongelante, aditivos. </a:t>
            </a:r>
            <a:r>
              <a:rPr lang="es-AR" sz="1800" dirty="0" smtClean="0"/>
              <a:t>Producción </a:t>
            </a:r>
            <a:r>
              <a:rPr lang="es-AR" sz="1800" dirty="0" smtClean="0"/>
              <a:t>de nailon, gomas sintéticas, plásticos. 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572666"/>
          </a:xfrm>
        </p:spPr>
        <p:txBody>
          <a:bodyPr/>
          <a:lstStyle/>
          <a:p>
            <a:r>
              <a:rPr lang="es-AR" sz="3600" dirty="0" smtClean="0"/>
              <a:t>Precios</a:t>
            </a:r>
            <a:endParaRPr lang="es-AR" sz="36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1079672774"/>
              </p:ext>
            </p:extLst>
          </p:nvPr>
        </p:nvGraphicFramePr>
        <p:xfrm>
          <a:off x="539552" y="1131590"/>
          <a:ext cx="8173789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62149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572666"/>
          </a:xfrm>
        </p:spPr>
        <p:txBody>
          <a:bodyPr/>
          <a:lstStyle/>
          <a:p>
            <a:r>
              <a:rPr lang="es-AR" sz="3600" dirty="0"/>
              <a:t>Precios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3804465504"/>
              </p:ext>
            </p:extLst>
          </p:nvPr>
        </p:nvGraphicFramePr>
        <p:xfrm>
          <a:off x="251520" y="915566"/>
          <a:ext cx="8712968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16891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95486"/>
            <a:ext cx="8229600" cy="644674"/>
          </a:xfrm>
        </p:spPr>
        <p:txBody>
          <a:bodyPr>
            <a:noAutofit/>
          </a:bodyPr>
          <a:lstStyle/>
          <a:p>
            <a:r>
              <a:rPr lang="es-AR" sz="2800" dirty="0" err="1" smtClean="0"/>
              <a:t>Nanocelulosa</a:t>
            </a:r>
            <a:r>
              <a:rPr lang="es-AR" sz="2800" dirty="0" smtClean="0"/>
              <a:t> (</a:t>
            </a:r>
            <a:r>
              <a:rPr lang="en-US" sz="2800" dirty="0" smtClean="0"/>
              <a:t>2013-2014)</a:t>
            </a:r>
            <a:endParaRPr lang="es-AR" sz="2800" dirty="0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945340823"/>
              </p:ext>
            </p:extLst>
          </p:nvPr>
        </p:nvGraphicFramePr>
        <p:xfrm>
          <a:off x="395536" y="915565"/>
          <a:ext cx="8568952" cy="39604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00377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788690"/>
          </a:xfrm>
        </p:spPr>
        <p:txBody>
          <a:bodyPr/>
          <a:lstStyle/>
          <a:p>
            <a:r>
              <a:rPr lang="en-GB" dirty="0"/>
              <a:t>EE.UU.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1131590"/>
            <a:ext cx="7992888" cy="367240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AR" sz="2400" dirty="0"/>
              <a:t>A partir de </a:t>
            </a:r>
            <a:r>
              <a:rPr lang="es-AR" sz="2400" dirty="0" smtClean="0"/>
              <a:t>2014 </a:t>
            </a:r>
            <a:r>
              <a:rPr lang="es-AR" sz="2400" dirty="0"/>
              <a:t>el USDA ha certificado más de 1.940 </a:t>
            </a:r>
            <a:r>
              <a:rPr lang="es-AR" sz="2400" dirty="0" err="1"/>
              <a:t>bioproductos</a:t>
            </a:r>
            <a:r>
              <a:rPr lang="es-AR" sz="2400" dirty="0"/>
              <a:t> en más de 97 </a:t>
            </a:r>
            <a:r>
              <a:rPr lang="es-AR" sz="2400" dirty="0" smtClean="0"/>
              <a:t>categorías para:</a:t>
            </a:r>
            <a:endParaRPr lang="es-AR" sz="2400" dirty="0"/>
          </a:p>
          <a:p>
            <a:pPr lvl="1">
              <a:spcBef>
                <a:spcPts val="0"/>
              </a:spcBef>
            </a:pPr>
            <a:r>
              <a:rPr lang="es-AR" sz="2000" dirty="0" smtClean="0"/>
              <a:t>construcción</a:t>
            </a:r>
            <a:r>
              <a:rPr lang="es-AR" sz="2000" dirty="0"/>
              <a:t>, limpieza, cuidado personal, empaque</a:t>
            </a:r>
            <a:endParaRPr lang="en-GB" sz="2000" dirty="0"/>
          </a:p>
          <a:p>
            <a:pPr>
              <a:spcBef>
                <a:spcPts val="0"/>
              </a:spcBef>
            </a:pPr>
            <a:r>
              <a:rPr lang="es-AR" sz="2400" dirty="0" smtClean="0"/>
              <a:t>La Organización de la Industria Biotecnológica (BIO) estimó que los empleos en EEUU para el sector de productos químicos renovables aumentará: </a:t>
            </a:r>
          </a:p>
          <a:p>
            <a:pPr lvl="1">
              <a:spcBef>
                <a:spcPts val="0"/>
              </a:spcBef>
            </a:pPr>
            <a:r>
              <a:rPr lang="es-AR" sz="2400" dirty="0" smtClean="0"/>
              <a:t>de 40.000 puestos de trabajo en 2011</a:t>
            </a:r>
          </a:p>
          <a:p>
            <a:pPr lvl="2">
              <a:spcBef>
                <a:spcPts val="0"/>
              </a:spcBef>
            </a:pPr>
            <a:r>
              <a:rPr lang="es-AR" sz="2000" dirty="0" smtClean="0"/>
              <a:t>3% -4% de todas las ventas de productos químicos</a:t>
            </a:r>
          </a:p>
          <a:p>
            <a:pPr lvl="1">
              <a:spcBef>
                <a:spcPts val="0"/>
              </a:spcBef>
            </a:pPr>
            <a:r>
              <a:rPr lang="es-AR" sz="2400" dirty="0" smtClean="0"/>
              <a:t>a + de 237.000 puestos de trabajo en el año 2025</a:t>
            </a:r>
          </a:p>
          <a:p>
            <a:pPr lvl="2">
              <a:spcBef>
                <a:spcPts val="0"/>
              </a:spcBef>
            </a:pPr>
            <a:r>
              <a:rPr lang="es-AR" sz="2000" dirty="0" smtClean="0"/>
              <a:t>20% de las ventas totales de productos químicos</a:t>
            </a:r>
            <a:endParaRPr lang="en-GB" sz="2000" dirty="0" smtClean="0"/>
          </a:p>
          <a:p>
            <a:pPr>
              <a:spcBef>
                <a:spcPts val="0"/>
              </a:spcBef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361330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Finlandia</a:t>
            </a:r>
            <a:endParaRPr lang="en-GB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1203598"/>
            <a:ext cx="8208912" cy="3312368"/>
          </a:xfrm>
        </p:spPr>
        <p:txBody>
          <a:bodyPr>
            <a:noAutofit/>
          </a:bodyPr>
          <a:lstStyle/>
          <a:p>
            <a:r>
              <a:rPr lang="en-US" sz="2000" dirty="0" err="1"/>
              <a:t>Metsä</a:t>
            </a:r>
            <a:r>
              <a:rPr lang="en-US" sz="2000" dirty="0"/>
              <a:t> </a:t>
            </a:r>
            <a:r>
              <a:rPr lang="en-US" sz="2000" dirty="0" err="1" smtClean="0"/>
              <a:t>Fibre</a:t>
            </a:r>
            <a:r>
              <a:rPr lang="en-US" sz="2000" dirty="0" smtClean="0"/>
              <a:t> </a:t>
            </a:r>
            <a:r>
              <a:rPr lang="es-ES" sz="2000" dirty="0" smtClean="0"/>
              <a:t>construirá una fábrica de </a:t>
            </a:r>
            <a:r>
              <a:rPr lang="es-ES" sz="2000" dirty="0" err="1"/>
              <a:t>bioproductos</a:t>
            </a:r>
            <a:r>
              <a:rPr lang="es-ES" sz="2000" dirty="0"/>
              <a:t> en </a:t>
            </a:r>
            <a:r>
              <a:rPr lang="es-ES" sz="2000" dirty="0" err="1" smtClean="0"/>
              <a:t>Äänekoski</a:t>
            </a:r>
            <a:r>
              <a:rPr lang="es-ES" sz="2000" dirty="0" smtClean="0"/>
              <a:t> (sobre la fábrica de pulpa cerrada en 1985) programada </a:t>
            </a:r>
            <a:r>
              <a:rPr lang="es-ES" sz="2000" dirty="0"/>
              <a:t>para </a:t>
            </a:r>
            <a:r>
              <a:rPr lang="es-ES" sz="2000" dirty="0" smtClean="0"/>
              <a:t>2017</a:t>
            </a:r>
          </a:p>
          <a:p>
            <a:r>
              <a:rPr lang="es-AR" sz="2000" dirty="0" smtClean="0"/>
              <a:t>La inversión será de 1.200 millones de euros</a:t>
            </a:r>
          </a:p>
          <a:p>
            <a:r>
              <a:rPr lang="es-AR" sz="2000" dirty="0"/>
              <a:t>El proyecto incluye una fábrica de pulpa de mercado de 1,3 millones t/año (800.000 t/año de </a:t>
            </a:r>
            <a:r>
              <a:rPr lang="es-AR" sz="2000" dirty="0" smtClean="0"/>
              <a:t>NBSK y </a:t>
            </a:r>
            <a:r>
              <a:rPr lang="es-AR" sz="2000" dirty="0"/>
              <a:t>500.000 de </a:t>
            </a:r>
            <a:r>
              <a:rPr lang="es-AR" sz="2000" dirty="0" smtClean="0"/>
              <a:t>BHKP)</a:t>
            </a:r>
            <a:endParaRPr lang="es-AR" sz="2000" dirty="0"/>
          </a:p>
          <a:p>
            <a:r>
              <a:rPr lang="es-AR" sz="2000" dirty="0" smtClean="0"/>
              <a:t>Se producirá pulpa</a:t>
            </a:r>
            <a:r>
              <a:rPr lang="es-AR" sz="2000" dirty="0"/>
              <a:t>, </a:t>
            </a:r>
            <a:r>
              <a:rPr lang="es-AR" sz="2000" dirty="0" smtClean="0"/>
              <a:t>bioenergía, </a:t>
            </a:r>
            <a:r>
              <a:rPr lang="es-AR" sz="2000" dirty="0" err="1" smtClean="0"/>
              <a:t>tall-oil</a:t>
            </a:r>
            <a:r>
              <a:rPr lang="es-AR" sz="2000" dirty="0" smtClean="0"/>
              <a:t>, trementina, derivados </a:t>
            </a:r>
            <a:r>
              <a:rPr lang="es-AR" sz="2000" dirty="0"/>
              <a:t>de </a:t>
            </a:r>
            <a:r>
              <a:rPr lang="es-AR" sz="2000" dirty="0" smtClean="0"/>
              <a:t>lignina</a:t>
            </a:r>
            <a:r>
              <a:rPr lang="es-AR" sz="2000" dirty="0"/>
              <a:t>, nuevas fibras, materias primas para plásticos, fertilizantes y productos </a:t>
            </a:r>
            <a:r>
              <a:rPr lang="es-AR" sz="2000" dirty="0" smtClean="0"/>
              <a:t>químicos, </a:t>
            </a:r>
            <a:r>
              <a:rPr lang="es-AR" sz="2000" dirty="0" err="1" smtClean="0"/>
              <a:t>bio</a:t>
            </a:r>
            <a:r>
              <a:rPr lang="es-AR" sz="2000" dirty="0" smtClean="0"/>
              <a:t>-aceite</a:t>
            </a:r>
            <a:r>
              <a:rPr lang="es-AR" sz="2000" dirty="0"/>
              <a:t>, </a:t>
            </a:r>
            <a:r>
              <a:rPr lang="es-AR" sz="2000" dirty="0" err="1" smtClean="0"/>
              <a:t>bio</a:t>
            </a:r>
            <a:r>
              <a:rPr lang="es-AR" sz="2000" dirty="0" smtClean="0"/>
              <a:t>-gas, etanol (producidos por varias compañías alrededor de la fábrica)</a:t>
            </a:r>
            <a:endParaRPr lang="es-AR" sz="2000" dirty="0"/>
          </a:p>
        </p:txBody>
      </p:sp>
      <p:sp>
        <p:nvSpPr>
          <p:cNvPr id="4" name="3 Rectángulo"/>
          <p:cNvSpPr/>
          <p:nvPr/>
        </p:nvSpPr>
        <p:spPr>
          <a:xfrm>
            <a:off x="683568" y="4647746"/>
            <a:ext cx="824440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100" dirty="0"/>
              <a:t>http://globenewswire.com/news-release/2015/04/21/726366/0/en/Mets%C3%A4-Group-to-build-next-generation-bioproduct-mill-in-%C3%84%C3%A4nekoski.html</a:t>
            </a:r>
          </a:p>
        </p:txBody>
      </p:sp>
    </p:spTree>
    <p:extLst>
      <p:ext uri="{BB962C8B-B14F-4D97-AF65-F5344CB8AC3E}">
        <p14:creationId xmlns:p14="http://schemas.microsoft.com/office/powerpoint/2010/main" xmlns="" val="366238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Finlandia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275606"/>
            <a:ext cx="8496944" cy="3456384"/>
          </a:xfrm>
        </p:spPr>
        <p:txBody>
          <a:bodyPr>
            <a:noAutofit/>
          </a:bodyPr>
          <a:lstStyle/>
          <a:p>
            <a:r>
              <a:rPr lang="es-AR" sz="2400" dirty="0" smtClean="0"/>
              <a:t>Nueva </a:t>
            </a:r>
            <a:r>
              <a:rPr lang="es-AR" sz="2400" dirty="0" err="1"/>
              <a:t>biorefinería</a:t>
            </a:r>
            <a:r>
              <a:rPr lang="es-AR" sz="2400" dirty="0"/>
              <a:t> </a:t>
            </a:r>
            <a:r>
              <a:rPr lang="es-AR" sz="2400" dirty="0" smtClean="0"/>
              <a:t>en Finlandia ubicada en </a:t>
            </a:r>
            <a:r>
              <a:rPr lang="es-AR" sz="2400" dirty="0" err="1" smtClean="0"/>
              <a:t>Kemijärvi</a:t>
            </a:r>
            <a:r>
              <a:rPr lang="es-AR" sz="2400" dirty="0" smtClean="0"/>
              <a:t> menor que las refinerías planeadas en </a:t>
            </a:r>
            <a:r>
              <a:rPr lang="es-AR" sz="2400" dirty="0" err="1" smtClean="0"/>
              <a:t>Äänekoski</a:t>
            </a:r>
            <a:r>
              <a:rPr lang="es-AR" sz="2400" dirty="0" smtClean="0"/>
              <a:t> y </a:t>
            </a:r>
            <a:r>
              <a:rPr lang="es-AR" sz="2400" dirty="0" err="1" smtClean="0"/>
              <a:t>Kuopio</a:t>
            </a:r>
            <a:r>
              <a:rPr lang="es-AR" sz="2400" dirty="0" smtClean="0"/>
              <a:t> </a:t>
            </a:r>
          </a:p>
          <a:p>
            <a:r>
              <a:rPr lang="es-AR" sz="2400" dirty="0" smtClean="0"/>
              <a:t>Costará </a:t>
            </a:r>
            <a:r>
              <a:rPr lang="es-AR" sz="2400" dirty="0"/>
              <a:t>700-800 </a:t>
            </a:r>
            <a:r>
              <a:rPr lang="es-AR" sz="2400" dirty="0" err="1"/>
              <a:t>million</a:t>
            </a:r>
            <a:r>
              <a:rPr lang="es-AR" sz="2400" dirty="0"/>
              <a:t> </a:t>
            </a:r>
            <a:r>
              <a:rPr lang="es-AR" sz="2400" dirty="0" smtClean="0"/>
              <a:t>Euros </a:t>
            </a:r>
            <a:r>
              <a:rPr lang="es-AR" sz="2400" dirty="0"/>
              <a:t>y </a:t>
            </a:r>
            <a:r>
              <a:rPr lang="es-AR" sz="2400" dirty="0" smtClean="0"/>
              <a:t>empleará 1.000 personas</a:t>
            </a:r>
          </a:p>
          <a:p>
            <a:r>
              <a:rPr lang="es-AR" sz="2400" dirty="0" smtClean="0"/>
              <a:t>No se reveló </a:t>
            </a:r>
            <a:r>
              <a:rPr lang="es-AR" sz="2400" dirty="0"/>
              <a:t>todavía </a:t>
            </a:r>
            <a:r>
              <a:rPr lang="es-AR" sz="2400" dirty="0" smtClean="0"/>
              <a:t>de quién es el proyecto</a:t>
            </a:r>
          </a:p>
          <a:p>
            <a:r>
              <a:rPr lang="es-AR" sz="2400" dirty="0" smtClean="0"/>
              <a:t>Se </a:t>
            </a:r>
            <a:r>
              <a:rPr lang="es-AR" sz="2400" dirty="0"/>
              <a:t>menciona que </a:t>
            </a:r>
            <a:r>
              <a:rPr lang="es-AR" sz="2400" dirty="0" smtClean="0"/>
              <a:t>la </a:t>
            </a:r>
            <a:r>
              <a:rPr lang="es-AR" sz="2400" dirty="0"/>
              <a:t>nueva refinería será mucho más grande que la planta de celulosa de </a:t>
            </a:r>
            <a:r>
              <a:rPr lang="es-AR" sz="2400" dirty="0" err="1"/>
              <a:t>Stora</a:t>
            </a:r>
            <a:r>
              <a:rPr lang="es-AR" sz="2400" dirty="0"/>
              <a:t> </a:t>
            </a:r>
            <a:r>
              <a:rPr lang="es-AR" sz="2400" dirty="0" err="1" smtClean="0"/>
              <a:t>Enso</a:t>
            </a:r>
            <a:r>
              <a:rPr lang="es-AR" sz="2400" dirty="0" smtClean="0"/>
              <a:t> </a:t>
            </a:r>
            <a:r>
              <a:rPr lang="es-AR" sz="2400" dirty="0"/>
              <a:t>que se cerró en </a:t>
            </a:r>
            <a:r>
              <a:rPr lang="es-AR" sz="2400" dirty="0" err="1"/>
              <a:t>Kemijärvi</a:t>
            </a:r>
            <a:r>
              <a:rPr lang="es-AR" sz="2400" dirty="0"/>
              <a:t> en </a:t>
            </a:r>
            <a:r>
              <a:rPr lang="es-AR" sz="2400" dirty="0" smtClean="0"/>
              <a:t>2008 (producía 250.000 t/año pulpa)</a:t>
            </a:r>
          </a:p>
          <a:p>
            <a:pPr lvl="2"/>
            <a:r>
              <a:rPr lang="sv-SE" sz="1600" dirty="0"/>
              <a:t>HBL.fi/nyheter  -  FINLANDIA -  25 febrero 2015</a:t>
            </a:r>
            <a:r>
              <a:rPr lang="es-AR" sz="1600" i="1" dirty="0">
                <a:hlinkClick r:id="rId2"/>
              </a:rPr>
              <a:t/>
            </a:r>
            <a:br>
              <a:rPr lang="es-AR" sz="1600" i="1" dirty="0">
                <a:hlinkClick r:id="rId2"/>
              </a:rPr>
            </a:br>
            <a:endParaRPr lang="es-AR" sz="1600" dirty="0"/>
          </a:p>
        </p:txBody>
      </p:sp>
    </p:spTree>
    <p:extLst>
      <p:ext uri="{BB962C8B-B14F-4D97-AF65-F5344CB8AC3E}">
        <p14:creationId xmlns:p14="http://schemas.microsoft.com/office/powerpoint/2010/main" xmlns="" val="24934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arcador de contenido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39714" y="214313"/>
            <a:ext cx="8664575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23527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5536" y="182166"/>
            <a:ext cx="8352928" cy="4777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6203967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CONCLUSIONES</a:t>
            </a:r>
            <a:endParaRPr lang="en-GB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465516"/>
            <a:ext cx="8229600" cy="800100"/>
          </a:xfrm>
        </p:spPr>
        <p:txBody>
          <a:bodyPr>
            <a:normAutofit/>
          </a:bodyPr>
          <a:lstStyle/>
          <a:p>
            <a:r>
              <a:rPr lang="es-AR" sz="4400" dirty="0" smtClean="0"/>
              <a:t>La </a:t>
            </a:r>
            <a:r>
              <a:rPr lang="es-AR" sz="4400" dirty="0" err="1" smtClean="0"/>
              <a:t>biorrefinería</a:t>
            </a:r>
            <a:r>
              <a:rPr lang="es-AR" sz="4400" dirty="0" smtClean="0"/>
              <a:t> permitirá</a:t>
            </a:r>
            <a:endParaRPr lang="es-AR" sz="4400" dirty="0"/>
          </a:p>
        </p:txBody>
      </p:sp>
      <p:graphicFrame>
        <p:nvGraphicFramePr>
          <p:cNvPr id="3" name="2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2891981"/>
              </p:ext>
            </p:extLst>
          </p:nvPr>
        </p:nvGraphicFramePr>
        <p:xfrm>
          <a:off x="323528" y="1329612"/>
          <a:ext cx="8373616" cy="3456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AR" sz="4000" dirty="0" smtClean="0"/>
              <a:t>Muchas gracias por su atención</a:t>
            </a:r>
            <a:endParaRPr lang="es-AR" sz="4000" dirty="0"/>
          </a:p>
        </p:txBody>
      </p:sp>
      <p:sp>
        <p:nvSpPr>
          <p:cNvPr id="4" name="3 Subtítulo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s-AR" sz="3200" dirty="0" smtClean="0"/>
              <a:t>cristinaarea@gmail.com</a:t>
            </a:r>
            <a:endParaRPr lang="es-A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Pí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í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í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í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í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í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í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í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í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í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í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í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í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í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2272</TotalTime>
  <Words>1143</Words>
  <Application>Microsoft Office PowerPoint</Application>
  <PresentationFormat>Presentación en pantalla (16:9)</PresentationFormat>
  <Paragraphs>215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Tema1</vt:lpstr>
      <vt:lpstr>Biorrefenirías y Bioproductos a partir de materias primas lignocelulósicas </vt:lpstr>
      <vt:lpstr>Bioeconomía</vt:lpstr>
      <vt:lpstr>BIORREFINERÍA</vt:lpstr>
      <vt:lpstr>Diapositiva 4</vt:lpstr>
      <vt:lpstr>Biorrefinería de plataforma química: Procesos</vt:lpstr>
      <vt:lpstr>Fraccionamiento con fluidos supercríticos</vt:lpstr>
      <vt:lpstr>Ventajas de los FCS</vt:lpstr>
      <vt:lpstr>Fraccionamiento con Líquidos Iónicos (IL)</vt:lpstr>
      <vt:lpstr>Ventajas de los IL</vt:lpstr>
      <vt:lpstr>Diapositiva 10</vt:lpstr>
      <vt:lpstr>Diapositiva 11</vt:lpstr>
      <vt:lpstr>Diapositiva 12</vt:lpstr>
      <vt:lpstr>Diapositiva 13</vt:lpstr>
      <vt:lpstr>Diapositiva 14</vt:lpstr>
      <vt:lpstr>Precios</vt:lpstr>
      <vt:lpstr>Precios</vt:lpstr>
      <vt:lpstr>Nanocelulosa (2013-2014)</vt:lpstr>
      <vt:lpstr>EE.UU.</vt:lpstr>
      <vt:lpstr>Finlandia</vt:lpstr>
      <vt:lpstr>Finlandia</vt:lpstr>
      <vt:lpstr>Diapositiva 21</vt:lpstr>
      <vt:lpstr>Diapositiva 22</vt:lpstr>
      <vt:lpstr>CONCLUSIONES</vt:lpstr>
      <vt:lpstr>La biorrefinería permitirá</vt:lpstr>
      <vt:lpstr>Muchas gracias por su atención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183</cp:revision>
  <dcterms:created xsi:type="dcterms:W3CDTF">2014-09-11T20:58:16Z</dcterms:created>
  <dcterms:modified xsi:type="dcterms:W3CDTF">2015-05-12T01:49:13Z</dcterms:modified>
</cp:coreProperties>
</file>